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5" r:id="rId2"/>
    <p:sldId id="266" r:id="rId3"/>
    <p:sldId id="257" r:id="rId4"/>
    <p:sldId id="269" r:id="rId5"/>
    <p:sldId id="258" r:id="rId6"/>
    <p:sldId id="259" r:id="rId7"/>
    <p:sldId id="260" r:id="rId8"/>
    <p:sldId id="261" r:id="rId9"/>
    <p:sldId id="263" r:id="rId10"/>
    <p:sldId id="262" r:id="rId11"/>
    <p:sldId id="264"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0E664-73A4-4D76-A29D-BFB697CF750D}"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B298ED35-F5C0-41F1-B393-CC51AAF42C5E}">
      <dgm:prSet phldrT="[Text]"/>
      <dgm:spPr/>
      <dgm:t>
        <a:bodyPr/>
        <a:lstStyle/>
        <a:p>
          <a:r>
            <a:rPr lang="en-US" dirty="0" smtClean="0"/>
            <a:t>Ethnicity</a:t>
          </a:r>
          <a:endParaRPr lang="en-US" dirty="0"/>
        </a:p>
      </dgm:t>
    </dgm:pt>
    <dgm:pt modelId="{B7F556B8-FABC-48DA-8BDC-E344C293DC85}" type="parTrans" cxnId="{79024BDF-6A36-4A73-806E-92811869828C}">
      <dgm:prSet/>
      <dgm:spPr/>
      <dgm:t>
        <a:bodyPr/>
        <a:lstStyle/>
        <a:p>
          <a:endParaRPr lang="en-US"/>
        </a:p>
      </dgm:t>
    </dgm:pt>
    <dgm:pt modelId="{633DB092-8C0E-42AC-9B4B-E71F021A4255}" type="sibTrans" cxnId="{79024BDF-6A36-4A73-806E-92811869828C}">
      <dgm:prSet/>
      <dgm:spPr/>
      <dgm:t>
        <a:bodyPr/>
        <a:lstStyle/>
        <a:p>
          <a:endParaRPr lang="en-US"/>
        </a:p>
      </dgm:t>
    </dgm:pt>
    <dgm:pt modelId="{0B726A4A-8E8E-45DA-B778-0AFABCA7E615}">
      <dgm:prSet phldrT="[Text]" custT="1"/>
      <dgm:spPr/>
      <dgm:t>
        <a:bodyPr/>
        <a:lstStyle/>
        <a:p>
          <a:r>
            <a:rPr lang="en-US" sz="1800" dirty="0" smtClean="0"/>
            <a:t>Superstitions</a:t>
          </a:r>
          <a:endParaRPr lang="en-US" sz="1800" dirty="0"/>
        </a:p>
      </dgm:t>
    </dgm:pt>
    <dgm:pt modelId="{CCB648D7-FA36-4000-8F14-E1D6585174B2}" type="parTrans" cxnId="{34FABC19-F1D9-4E35-B529-7D906E856580}">
      <dgm:prSet/>
      <dgm:spPr/>
      <dgm:t>
        <a:bodyPr/>
        <a:lstStyle/>
        <a:p>
          <a:endParaRPr lang="en-US"/>
        </a:p>
      </dgm:t>
    </dgm:pt>
    <dgm:pt modelId="{06A3220E-A860-4F05-9AE2-9D75BF54B174}" type="sibTrans" cxnId="{34FABC19-F1D9-4E35-B529-7D906E856580}">
      <dgm:prSet/>
      <dgm:spPr/>
      <dgm:t>
        <a:bodyPr/>
        <a:lstStyle/>
        <a:p>
          <a:endParaRPr lang="en-US"/>
        </a:p>
      </dgm:t>
    </dgm:pt>
    <dgm:pt modelId="{E7E1DC52-4CF4-4E91-AF8C-7E75D9F14D22}">
      <dgm:prSet phldrT="[Text]" custT="1"/>
      <dgm:spPr/>
      <dgm:t>
        <a:bodyPr/>
        <a:lstStyle/>
        <a:p>
          <a:r>
            <a:rPr lang="en-US" sz="1800" dirty="0" smtClean="0"/>
            <a:t>Approach to medical care</a:t>
          </a:r>
          <a:endParaRPr lang="en-US" sz="1800" dirty="0"/>
        </a:p>
      </dgm:t>
    </dgm:pt>
    <dgm:pt modelId="{C756B59C-60BC-4030-8B52-2E2ECE9B4E49}" type="parTrans" cxnId="{840D27BD-2D23-4A18-9640-182422BE336E}">
      <dgm:prSet/>
      <dgm:spPr/>
      <dgm:t>
        <a:bodyPr/>
        <a:lstStyle/>
        <a:p>
          <a:endParaRPr lang="en-US"/>
        </a:p>
      </dgm:t>
    </dgm:pt>
    <dgm:pt modelId="{86EE2C5E-0947-4AA9-8A11-3B132AD98270}" type="sibTrans" cxnId="{840D27BD-2D23-4A18-9640-182422BE336E}">
      <dgm:prSet/>
      <dgm:spPr/>
      <dgm:t>
        <a:bodyPr/>
        <a:lstStyle/>
        <a:p>
          <a:endParaRPr lang="en-US"/>
        </a:p>
      </dgm:t>
    </dgm:pt>
    <dgm:pt modelId="{D59FD6EF-22D6-4347-89E2-86820E869D50}">
      <dgm:prSet phldrT="[Text]"/>
      <dgm:spPr/>
      <dgm:t>
        <a:bodyPr/>
        <a:lstStyle/>
        <a:p>
          <a:r>
            <a:rPr lang="en-US" dirty="0" smtClean="0"/>
            <a:t>Socio-economic</a:t>
          </a:r>
          <a:endParaRPr lang="en-US" dirty="0"/>
        </a:p>
      </dgm:t>
    </dgm:pt>
    <dgm:pt modelId="{EC4ECA8D-3AF8-47C7-85B0-A69CC01BFFB9}" type="parTrans" cxnId="{72E01CC0-6A06-4991-9B4A-0A5FD391068D}">
      <dgm:prSet/>
      <dgm:spPr/>
      <dgm:t>
        <a:bodyPr/>
        <a:lstStyle/>
        <a:p>
          <a:endParaRPr lang="en-US"/>
        </a:p>
      </dgm:t>
    </dgm:pt>
    <dgm:pt modelId="{E0C275D9-A600-4C7B-A557-B90CDE1055D0}" type="sibTrans" cxnId="{72E01CC0-6A06-4991-9B4A-0A5FD391068D}">
      <dgm:prSet/>
      <dgm:spPr/>
      <dgm:t>
        <a:bodyPr/>
        <a:lstStyle/>
        <a:p>
          <a:endParaRPr lang="en-US"/>
        </a:p>
      </dgm:t>
    </dgm:pt>
    <dgm:pt modelId="{67968E4C-A3DB-414B-A08F-5860762E2153}">
      <dgm:prSet phldrT="[Text]" custT="1"/>
      <dgm:spPr/>
      <dgm:t>
        <a:bodyPr/>
        <a:lstStyle/>
        <a:p>
          <a:r>
            <a:rPr lang="en-US" sz="1800" dirty="0" smtClean="0"/>
            <a:t>Wealthy</a:t>
          </a:r>
          <a:endParaRPr lang="en-US" sz="1800" dirty="0"/>
        </a:p>
      </dgm:t>
    </dgm:pt>
    <dgm:pt modelId="{812D7E7B-16F9-4B31-BD5C-DBDD35D3B47F}" type="parTrans" cxnId="{0E99B889-2AC1-40C2-A132-2BCAB441C958}">
      <dgm:prSet/>
      <dgm:spPr/>
      <dgm:t>
        <a:bodyPr/>
        <a:lstStyle/>
        <a:p>
          <a:endParaRPr lang="en-US"/>
        </a:p>
      </dgm:t>
    </dgm:pt>
    <dgm:pt modelId="{63B613D1-445A-4017-AB66-B4254331C14C}" type="sibTrans" cxnId="{0E99B889-2AC1-40C2-A132-2BCAB441C958}">
      <dgm:prSet/>
      <dgm:spPr/>
      <dgm:t>
        <a:bodyPr/>
        <a:lstStyle/>
        <a:p>
          <a:endParaRPr lang="en-US"/>
        </a:p>
      </dgm:t>
    </dgm:pt>
    <dgm:pt modelId="{070107CE-11F3-457D-8AE2-DA98E1136CDA}">
      <dgm:prSet phldrT="[Text]" custT="1"/>
      <dgm:spPr/>
      <dgm:t>
        <a:bodyPr/>
        <a:lstStyle/>
        <a:p>
          <a:r>
            <a:rPr lang="en-US" sz="1800" dirty="0" smtClean="0"/>
            <a:t>Middle class</a:t>
          </a:r>
          <a:endParaRPr lang="en-US" sz="1800" dirty="0"/>
        </a:p>
      </dgm:t>
    </dgm:pt>
    <dgm:pt modelId="{CD2A2853-0D74-4CFE-9E3C-2E1F2F835CD2}" type="parTrans" cxnId="{376A271A-A6BC-4781-B540-24F68ABA3DB2}">
      <dgm:prSet/>
      <dgm:spPr/>
      <dgm:t>
        <a:bodyPr/>
        <a:lstStyle/>
        <a:p>
          <a:endParaRPr lang="en-US"/>
        </a:p>
      </dgm:t>
    </dgm:pt>
    <dgm:pt modelId="{19FD9371-1142-4218-84E3-CD9DC2980DF2}" type="sibTrans" cxnId="{376A271A-A6BC-4781-B540-24F68ABA3DB2}">
      <dgm:prSet/>
      <dgm:spPr/>
      <dgm:t>
        <a:bodyPr/>
        <a:lstStyle/>
        <a:p>
          <a:endParaRPr lang="en-US"/>
        </a:p>
      </dgm:t>
    </dgm:pt>
    <dgm:pt modelId="{8C591FFF-9087-4795-8CD4-268E2AD64B33}">
      <dgm:prSet phldrT="[Text]"/>
      <dgm:spPr/>
      <dgm:t>
        <a:bodyPr/>
        <a:lstStyle/>
        <a:p>
          <a:r>
            <a:rPr lang="en-US" dirty="0" smtClean="0"/>
            <a:t>Belief  System</a:t>
          </a:r>
          <a:endParaRPr lang="en-US" dirty="0"/>
        </a:p>
      </dgm:t>
    </dgm:pt>
    <dgm:pt modelId="{0F61D39A-5128-4E41-BAF2-5F6940FE0C7C}" type="parTrans" cxnId="{A2E3A665-B268-4AA1-A4BE-3C5A96580148}">
      <dgm:prSet/>
      <dgm:spPr/>
      <dgm:t>
        <a:bodyPr/>
        <a:lstStyle/>
        <a:p>
          <a:endParaRPr lang="en-US"/>
        </a:p>
      </dgm:t>
    </dgm:pt>
    <dgm:pt modelId="{8E49A0F4-7B0A-418F-B4A9-2A07A839FE79}" type="sibTrans" cxnId="{A2E3A665-B268-4AA1-A4BE-3C5A96580148}">
      <dgm:prSet/>
      <dgm:spPr/>
      <dgm:t>
        <a:bodyPr/>
        <a:lstStyle/>
        <a:p>
          <a:endParaRPr lang="en-US"/>
        </a:p>
      </dgm:t>
    </dgm:pt>
    <dgm:pt modelId="{ED778BA4-8330-4904-BC3F-EA607C87514F}">
      <dgm:prSet phldrT="[Text]" custT="1"/>
      <dgm:spPr/>
      <dgm:t>
        <a:bodyPr/>
        <a:lstStyle/>
        <a:p>
          <a:r>
            <a:rPr lang="en-US" sz="1800" dirty="0" smtClean="0"/>
            <a:t>Religion</a:t>
          </a:r>
          <a:endParaRPr lang="en-US" sz="1800" dirty="0"/>
        </a:p>
      </dgm:t>
    </dgm:pt>
    <dgm:pt modelId="{3A4C9AAE-2AF6-4EC4-B73C-9EEF7C83935B}" type="parTrans" cxnId="{9C9705AE-9A23-40AC-BB3B-E52E262253B7}">
      <dgm:prSet/>
      <dgm:spPr/>
      <dgm:t>
        <a:bodyPr/>
        <a:lstStyle/>
        <a:p>
          <a:endParaRPr lang="en-US"/>
        </a:p>
      </dgm:t>
    </dgm:pt>
    <dgm:pt modelId="{84708B45-87D6-4F5C-8669-5C8E8543762F}" type="sibTrans" cxnId="{9C9705AE-9A23-40AC-BB3B-E52E262253B7}">
      <dgm:prSet/>
      <dgm:spPr/>
      <dgm:t>
        <a:bodyPr/>
        <a:lstStyle/>
        <a:p>
          <a:endParaRPr lang="en-US"/>
        </a:p>
      </dgm:t>
    </dgm:pt>
    <dgm:pt modelId="{3C3F0C1E-260E-4738-ACD0-62048B12FCCA}">
      <dgm:prSet phldrT="[Text]" custT="1"/>
      <dgm:spPr/>
      <dgm:t>
        <a:bodyPr/>
        <a:lstStyle/>
        <a:p>
          <a:r>
            <a:rPr lang="en-US" sz="1800" dirty="0" smtClean="0"/>
            <a:t>Family of Origin</a:t>
          </a:r>
          <a:endParaRPr lang="en-US" sz="1800" dirty="0"/>
        </a:p>
      </dgm:t>
    </dgm:pt>
    <dgm:pt modelId="{5E5FFFEB-1915-4FC9-B029-BDFAA934F8F6}" type="parTrans" cxnId="{9561BEC8-8CAC-4526-98E2-BA9ABEAD3744}">
      <dgm:prSet/>
      <dgm:spPr/>
      <dgm:t>
        <a:bodyPr/>
        <a:lstStyle/>
        <a:p>
          <a:endParaRPr lang="en-US"/>
        </a:p>
      </dgm:t>
    </dgm:pt>
    <dgm:pt modelId="{34B2432E-43D7-4D3F-A696-C136B68962C6}" type="sibTrans" cxnId="{9561BEC8-8CAC-4526-98E2-BA9ABEAD3744}">
      <dgm:prSet/>
      <dgm:spPr/>
      <dgm:t>
        <a:bodyPr/>
        <a:lstStyle/>
        <a:p>
          <a:endParaRPr lang="en-US"/>
        </a:p>
      </dgm:t>
    </dgm:pt>
    <dgm:pt modelId="{49291DB8-7FB5-431F-A2F4-167759A38023}">
      <dgm:prSet phldrT="[Text]" custT="1"/>
      <dgm:spPr/>
      <dgm:t>
        <a:bodyPr/>
        <a:lstStyle/>
        <a:p>
          <a:r>
            <a:rPr lang="en-US" sz="1800" dirty="0" smtClean="0"/>
            <a:t>Poor</a:t>
          </a:r>
          <a:endParaRPr lang="en-US" sz="1800" dirty="0"/>
        </a:p>
      </dgm:t>
    </dgm:pt>
    <dgm:pt modelId="{73516662-9765-4E03-8428-4647F1EFE0C4}" type="parTrans" cxnId="{8BA1ABCB-5FEF-4676-94D9-16FDB6498E50}">
      <dgm:prSet/>
      <dgm:spPr/>
      <dgm:t>
        <a:bodyPr/>
        <a:lstStyle/>
        <a:p>
          <a:endParaRPr lang="en-US"/>
        </a:p>
      </dgm:t>
    </dgm:pt>
    <dgm:pt modelId="{4C6B6AA0-3540-47FB-BFB1-AC9BDB1E1994}" type="sibTrans" cxnId="{8BA1ABCB-5FEF-4676-94D9-16FDB6498E50}">
      <dgm:prSet/>
      <dgm:spPr/>
      <dgm:t>
        <a:bodyPr/>
        <a:lstStyle/>
        <a:p>
          <a:endParaRPr lang="en-US"/>
        </a:p>
      </dgm:t>
    </dgm:pt>
    <dgm:pt modelId="{09B8533C-DA32-47FF-B887-B7E2A931EC31}">
      <dgm:prSet phldrT="[Text]" custT="1"/>
      <dgm:spPr/>
      <dgm:t>
        <a:bodyPr/>
        <a:lstStyle/>
        <a:p>
          <a:r>
            <a:rPr lang="en-US" sz="1800" dirty="0" smtClean="0"/>
            <a:t>Handling a crisis</a:t>
          </a:r>
          <a:endParaRPr lang="en-US" sz="1800" dirty="0"/>
        </a:p>
      </dgm:t>
    </dgm:pt>
    <dgm:pt modelId="{644685F7-1CEE-4855-89B2-D3F19BD58159}" type="parTrans" cxnId="{BF213176-3E46-42DA-82CE-6AD05294A849}">
      <dgm:prSet/>
      <dgm:spPr/>
    </dgm:pt>
    <dgm:pt modelId="{78AFD44E-644B-4092-B067-6D330D6FE79C}" type="sibTrans" cxnId="{BF213176-3E46-42DA-82CE-6AD05294A849}">
      <dgm:prSet/>
      <dgm:spPr/>
    </dgm:pt>
    <dgm:pt modelId="{1CC93EBC-1D52-4E64-8209-02745BA0F89A}" type="pres">
      <dgm:prSet presAssocID="{09F0E664-73A4-4D76-A29D-BFB697CF750D}" presName="composite" presStyleCnt="0">
        <dgm:presLayoutVars>
          <dgm:chMax val="5"/>
          <dgm:dir/>
          <dgm:animLvl val="ctr"/>
          <dgm:resizeHandles val="exact"/>
        </dgm:presLayoutVars>
      </dgm:prSet>
      <dgm:spPr/>
      <dgm:t>
        <a:bodyPr/>
        <a:lstStyle/>
        <a:p>
          <a:endParaRPr lang="en-US"/>
        </a:p>
      </dgm:t>
    </dgm:pt>
    <dgm:pt modelId="{5B281CAD-E7B3-4081-BADD-EB43BCE5113F}" type="pres">
      <dgm:prSet presAssocID="{09F0E664-73A4-4D76-A29D-BFB697CF750D}" presName="cycle" presStyleCnt="0"/>
      <dgm:spPr/>
    </dgm:pt>
    <dgm:pt modelId="{ACDBFEEB-B6D6-491E-87A2-F7C0732A7271}" type="pres">
      <dgm:prSet presAssocID="{09F0E664-73A4-4D76-A29D-BFB697CF750D}" presName="centerShape" presStyleCnt="0"/>
      <dgm:spPr/>
    </dgm:pt>
    <dgm:pt modelId="{FE13ABEE-2FEF-44E0-8163-DD9CABB41A30}" type="pres">
      <dgm:prSet presAssocID="{09F0E664-73A4-4D76-A29D-BFB697CF750D}" presName="connSite" presStyleLbl="node1" presStyleIdx="0" presStyleCnt="4"/>
      <dgm:spPr/>
    </dgm:pt>
    <dgm:pt modelId="{8B624C3D-D556-4752-84F0-CA81A762611B}" type="pres">
      <dgm:prSet presAssocID="{09F0E664-73A4-4D76-A29D-BFB697CF750D}" presName="visible" presStyleLbl="node1" presStyleIdx="0" presStyleCnt="4"/>
      <dgm:spPr/>
    </dgm:pt>
    <dgm:pt modelId="{81D5D5E3-81E1-42E5-A403-197F150612DA}" type="pres">
      <dgm:prSet presAssocID="{B7F556B8-FABC-48DA-8BDC-E344C293DC85}" presName="Name25" presStyleLbl="parChTrans1D1" presStyleIdx="0" presStyleCnt="3"/>
      <dgm:spPr/>
      <dgm:t>
        <a:bodyPr/>
        <a:lstStyle/>
        <a:p>
          <a:endParaRPr lang="en-US"/>
        </a:p>
      </dgm:t>
    </dgm:pt>
    <dgm:pt modelId="{4224DA98-AB07-41D2-A885-E1BBE99A90C5}" type="pres">
      <dgm:prSet presAssocID="{B298ED35-F5C0-41F1-B393-CC51AAF42C5E}" presName="node" presStyleCnt="0"/>
      <dgm:spPr/>
    </dgm:pt>
    <dgm:pt modelId="{84153BE9-0A0C-41E5-96B7-BDC6786E0526}" type="pres">
      <dgm:prSet presAssocID="{B298ED35-F5C0-41F1-B393-CC51AAF42C5E}" presName="parentNode" presStyleLbl="node1" presStyleIdx="1" presStyleCnt="4">
        <dgm:presLayoutVars>
          <dgm:chMax val="1"/>
          <dgm:bulletEnabled val="1"/>
        </dgm:presLayoutVars>
      </dgm:prSet>
      <dgm:spPr/>
      <dgm:t>
        <a:bodyPr/>
        <a:lstStyle/>
        <a:p>
          <a:endParaRPr lang="en-US"/>
        </a:p>
      </dgm:t>
    </dgm:pt>
    <dgm:pt modelId="{E37989F7-3791-4761-98E7-21897E8079EB}" type="pres">
      <dgm:prSet presAssocID="{B298ED35-F5C0-41F1-B393-CC51AAF42C5E}" presName="childNode" presStyleLbl="revTx" presStyleIdx="0" presStyleCnt="3">
        <dgm:presLayoutVars>
          <dgm:bulletEnabled val="1"/>
        </dgm:presLayoutVars>
      </dgm:prSet>
      <dgm:spPr/>
      <dgm:t>
        <a:bodyPr/>
        <a:lstStyle/>
        <a:p>
          <a:endParaRPr lang="en-US"/>
        </a:p>
      </dgm:t>
    </dgm:pt>
    <dgm:pt modelId="{4A87D3B5-980A-4E0A-B887-703BE1FB8A8F}" type="pres">
      <dgm:prSet presAssocID="{EC4ECA8D-3AF8-47C7-85B0-A69CC01BFFB9}" presName="Name25" presStyleLbl="parChTrans1D1" presStyleIdx="1" presStyleCnt="3"/>
      <dgm:spPr/>
      <dgm:t>
        <a:bodyPr/>
        <a:lstStyle/>
        <a:p>
          <a:endParaRPr lang="en-US"/>
        </a:p>
      </dgm:t>
    </dgm:pt>
    <dgm:pt modelId="{AC6FB579-EC44-4EB5-94AB-0A99703BD8B8}" type="pres">
      <dgm:prSet presAssocID="{D59FD6EF-22D6-4347-89E2-86820E869D50}" presName="node" presStyleCnt="0"/>
      <dgm:spPr/>
    </dgm:pt>
    <dgm:pt modelId="{E3EE2A60-3BA0-4C9C-987A-5ED0FDBD7A62}" type="pres">
      <dgm:prSet presAssocID="{D59FD6EF-22D6-4347-89E2-86820E869D50}" presName="parentNode" presStyleLbl="node1" presStyleIdx="2" presStyleCnt="4">
        <dgm:presLayoutVars>
          <dgm:chMax val="1"/>
          <dgm:bulletEnabled val="1"/>
        </dgm:presLayoutVars>
      </dgm:prSet>
      <dgm:spPr/>
      <dgm:t>
        <a:bodyPr/>
        <a:lstStyle/>
        <a:p>
          <a:endParaRPr lang="en-US"/>
        </a:p>
      </dgm:t>
    </dgm:pt>
    <dgm:pt modelId="{4F0BC673-B08B-4C61-89A1-382F812306BB}" type="pres">
      <dgm:prSet presAssocID="{D59FD6EF-22D6-4347-89E2-86820E869D50}" presName="childNode" presStyleLbl="revTx" presStyleIdx="1" presStyleCnt="3">
        <dgm:presLayoutVars>
          <dgm:bulletEnabled val="1"/>
        </dgm:presLayoutVars>
      </dgm:prSet>
      <dgm:spPr/>
      <dgm:t>
        <a:bodyPr/>
        <a:lstStyle/>
        <a:p>
          <a:endParaRPr lang="en-US"/>
        </a:p>
      </dgm:t>
    </dgm:pt>
    <dgm:pt modelId="{E7C75C4A-CF43-4A6A-9EA8-1BE6FC3B51E4}" type="pres">
      <dgm:prSet presAssocID="{0F61D39A-5128-4E41-BAF2-5F6940FE0C7C}" presName="Name25" presStyleLbl="parChTrans1D1" presStyleIdx="2" presStyleCnt="3"/>
      <dgm:spPr/>
      <dgm:t>
        <a:bodyPr/>
        <a:lstStyle/>
        <a:p>
          <a:endParaRPr lang="en-US"/>
        </a:p>
      </dgm:t>
    </dgm:pt>
    <dgm:pt modelId="{86BBDB3D-81E0-4390-B2C4-024E17A42708}" type="pres">
      <dgm:prSet presAssocID="{8C591FFF-9087-4795-8CD4-268E2AD64B33}" presName="node" presStyleCnt="0"/>
      <dgm:spPr/>
    </dgm:pt>
    <dgm:pt modelId="{2D74DBD5-3EFB-40A7-8ABB-2BB3E5061088}" type="pres">
      <dgm:prSet presAssocID="{8C591FFF-9087-4795-8CD4-268E2AD64B33}" presName="parentNode" presStyleLbl="node1" presStyleIdx="3" presStyleCnt="4">
        <dgm:presLayoutVars>
          <dgm:chMax val="1"/>
          <dgm:bulletEnabled val="1"/>
        </dgm:presLayoutVars>
      </dgm:prSet>
      <dgm:spPr/>
      <dgm:t>
        <a:bodyPr/>
        <a:lstStyle/>
        <a:p>
          <a:endParaRPr lang="en-US"/>
        </a:p>
      </dgm:t>
    </dgm:pt>
    <dgm:pt modelId="{823D8F96-3368-4B9D-B861-7E22BB8EFD2E}" type="pres">
      <dgm:prSet presAssocID="{8C591FFF-9087-4795-8CD4-268E2AD64B33}" presName="childNode" presStyleLbl="revTx" presStyleIdx="2" presStyleCnt="3">
        <dgm:presLayoutVars>
          <dgm:bulletEnabled val="1"/>
        </dgm:presLayoutVars>
      </dgm:prSet>
      <dgm:spPr/>
      <dgm:t>
        <a:bodyPr/>
        <a:lstStyle/>
        <a:p>
          <a:endParaRPr lang="en-US"/>
        </a:p>
      </dgm:t>
    </dgm:pt>
  </dgm:ptLst>
  <dgm:cxnLst>
    <dgm:cxn modelId="{BF213176-3E46-42DA-82CE-6AD05294A849}" srcId="{B298ED35-F5C0-41F1-B393-CC51AAF42C5E}" destId="{09B8533C-DA32-47FF-B887-B7E2A931EC31}" srcOrd="2" destOrd="0" parTransId="{644685F7-1CEE-4855-89B2-D3F19BD58159}" sibTransId="{78AFD44E-644B-4092-B067-6D330D6FE79C}"/>
    <dgm:cxn modelId="{C9EA630B-EF90-467C-911D-ED980418545D}" type="presOf" srcId="{B7F556B8-FABC-48DA-8BDC-E344C293DC85}" destId="{81D5D5E3-81E1-42E5-A403-197F150612DA}" srcOrd="0" destOrd="0" presId="urn:microsoft.com/office/officeart/2005/8/layout/radial2"/>
    <dgm:cxn modelId="{1954EFAD-82B9-46E3-A04C-071EEC5D5FD0}" type="presOf" srcId="{49291DB8-7FB5-431F-A2F4-167759A38023}" destId="{4F0BC673-B08B-4C61-89A1-382F812306BB}" srcOrd="0" destOrd="2" presId="urn:microsoft.com/office/officeart/2005/8/layout/radial2"/>
    <dgm:cxn modelId="{C254227F-5AF2-42E1-9EA1-9F5C8C268445}" type="presOf" srcId="{070107CE-11F3-457D-8AE2-DA98E1136CDA}" destId="{4F0BC673-B08B-4C61-89A1-382F812306BB}" srcOrd="0" destOrd="1" presId="urn:microsoft.com/office/officeart/2005/8/layout/radial2"/>
    <dgm:cxn modelId="{8EF2562C-4067-4727-9602-FF228BEE0C4C}" type="presOf" srcId="{E7E1DC52-4CF4-4E91-AF8C-7E75D9F14D22}" destId="{E37989F7-3791-4761-98E7-21897E8079EB}" srcOrd="0" destOrd="1" presId="urn:microsoft.com/office/officeart/2005/8/layout/radial2"/>
    <dgm:cxn modelId="{9561BEC8-8CAC-4526-98E2-BA9ABEAD3744}" srcId="{8C591FFF-9087-4795-8CD4-268E2AD64B33}" destId="{3C3F0C1E-260E-4738-ACD0-62048B12FCCA}" srcOrd="1" destOrd="0" parTransId="{5E5FFFEB-1915-4FC9-B029-BDFAA934F8F6}" sibTransId="{34B2432E-43D7-4D3F-A696-C136B68962C6}"/>
    <dgm:cxn modelId="{C4FF45B3-0C66-47BA-A2FC-072FA70DA21E}" type="presOf" srcId="{B298ED35-F5C0-41F1-B393-CC51AAF42C5E}" destId="{84153BE9-0A0C-41E5-96B7-BDC6786E0526}" srcOrd="0" destOrd="0" presId="urn:microsoft.com/office/officeart/2005/8/layout/radial2"/>
    <dgm:cxn modelId="{840D27BD-2D23-4A18-9640-182422BE336E}" srcId="{B298ED35-F5C0-41F1-B393-CC51AAF42C5E}" destId="{E7E1DC52-4CF4-4E91-AF8C-7E75D9F14D22}" srcOrd="1" destOrd="0" parTransId="{C756B59C-60BC-4030-8B52-2E2ECE9B4E49}" sibTransId="{86EE2C5E-0947-4AA9-8A11-3B132AD98270}"/>
    <dgm:cxn modelId="{1416AB25-9F69-4202-B24F-EC802CB52760}" type="presOf" srcId="{09B8533C-DA32-47FF-B887-B7E2A931EC31}" destId="{E37989F7-3791-4761-98E7-21897E8079EB}" srcOrd="0" destOrd="2" presId="urn:microsoft.com/office/officeart/2005/8/layout/radial2"/>
    <dgm:cxn modelId="{FBA2340C-C8E9-4A05-8B1E-62FC5F9A8A29}" type="presOf" srcId="{EC4ECA8D-3AF8-47C7-85B0-A69CC01BFFB9}" destId="{4A87D3B5-980A-4E0A-B887-703BE1FB8A8F}" srcOrd="0" destOrd="0" presId="urn:microsoft.com/office/officeart/2005/8/layout/radial2"/>
    <dgm:cxn modelId="{0E99B889-2AC1-40C2-A132-2BCAB441C958}" srcId="{D59FD6EF-22D6-4347-89E2-86820E869D50}" destId="{67968E4C-A3DB-414B-A08F-5860762E2153}" srcOrd="0" destOrd="0" parTransId="{812D7E7B-16F9-4B31-BD5C-DBDD35D3B47F}" sibTransId="{63B613D1-445A-4017-AB66-B4254331C14C}"/>
    <dgm:cxn modelId="{0BDE7051-48D4-427B-AE55-25A4AE6E2FFF}" type="presOf" srcId="{0B726A4A-8E8E-45DA-B778-0AFABCA7E615}" destId="{E37989F7-3791-4761-98E7-21897E8079EB}" srcOrd="0" destOrd="0" presId="urn:microsoft.com/office/officeart/2005/8/layout/radial2"/>
    <dgm:cxn modelId="{1C22973D-E6DF-4BA9-8606-12B389E4DA19}" type="presOf" srcId="{67968E4C-A3DB-414B-A08F-5860762E2153}" destId="{4F0BC673-B08B-4C61-89A1-382F812306BB}" srcOrd="0" destOrd="0" presId="urn:microsoft.com/office/officeart/2005/8/layout/radial2"/>
    <dgm:cxn modelId="{79024BDF-6A36-4A73-806E-92811869828C}" srcId="{09F0E664-73A4-4D76-A29D-BFB697CF750D}" destId="{B298ED35-F5C0-41F1-B393-CC51AAF42C5E}" srcOrd="0" destOrd="0" parTransId="{B7F556B8-FABC-48DA-8BDC-E344C293DC85}" sibTransId="{633DB092-8C0E-42AC-9B4B-E71F021A4255}"/>
    <dgm:cxn modelId="{376A271A-A6BC-4781-B540-24F68ABA3DB2}" srcId="{D59FD6EF-22D6-4347-89E2-86820E869D50}" destId="{070107CE-11F3-457D-8AE2-DA98E1136CDA}" srcOrd="1" destOrd="0" parTransId="{CD2A2853-0D74-4CFE-9E3C-2E1F2F835CD2}" sibTransId="{19FD9371-1142-4218-84E3-CD9DC2980DF2}"/>
    <dgm:cxn modelId="{34FABC19-F1D9-4E35-B529-7D906E856580}" srcId="{B298ED35-F5C0-41F1-B393-CC51AAF42C5E}" destId="{0B726A4A-8E8E-45DA-B778-0AFABCA7E615}" srcOrd="0" destOrd="0" parTransId="{CCB648D7-FA36-4000-8F14-E1D6585174B2}" sibTransId="{06A3220E-A860-4F05-9AE2-9D75BF54B174}"/>
    <dgm:cxn modelId="{95458225-FCB0-4EBA-A01D-037292CDE893}" type="presOf" srcId="{D59FD6EF-22D6-4347-89E2-86820E869D50}" destId="{E3EE2A60-3BA0-4C9C-987A-5ED0FDBD7A62}" srcOrd="0" destOrd="0" presId="urn:microsoft.com/office/officeart/2005/8/layout/radial2"/>
    <dgm:cxn modelId="{F975B20B-2FB2-4086-BCD6-0AD4E8F08011}" type="presOf" srcId="{0F61D39A-5128-4E41-BAF2-5F6940FE0C7C}" destId="{E7C75C4A-CF43-4A6A-9EA8-1BE6FC3B51E4}" srcOrd="0" destOrd="0" presId="urn:microsoft.com/office/officeart/2005/8/layout/radial2"/>
    <dgm:cxn modelId="{2F346762-60BF-41FE-B015-3D657CBC5AA3}" type="presOf" srcId="{3C3F0C1E-260E-4738-ACD0-62048B12FCCA}" destId="{823D8F96-3368-4B9D-B861-7E22BB8EFD2E}" srcOrd="0" destOrd="1" presId="urn:microsoft.com/office/officeart/2005/8/layout/radial2"/>
    <dgm:cxn modelId="{A1E0174D-6487-435B-8842-EAE79E313981}" type="presOf" srcId="{ED778BA4-8330-4904-BC3F-EA607C87514F}" destId="{823D8F96-3368-4B9D-B861-7E22BB8EFD2E}" srcOrd="0" destOrd="0" presId="urn:microsoft.com/office/officeart/2005/8/layout/radial2"/>
    <dgm:cxn modelId="{A2E3A665-B268-4AA1-A4BE-3C5A96580148}" srcId="{09F0E664-73A4-4D76-A29D-BFB697CF750D}" destId="{8C591FFF-9087-4795-8CD4-268E2AD64B33}" srcOrd="2" destOrd="0" parTransId="{0F61D39A-5128-4E41-BAF2-5F6940FE0C7C}" sibTransId="{8E49A0F4-7B0A-418F-B4A9-2A07A839FE79}"/>
    <dgm:cxn modelId="{DE6CB43D-937F-4910-A560-F1EBEDEC25D1}" type="presOf" srcId="{8C591FFF-9087-4795-8CD4-268E2AD64B33}" destId="{2D74DBD5-3EFB-40A7-8ABB-2BB3E5061088}" srcOrd="0" destOrd="0" presId="urn:microsoft.com/office/officeart/2005/8/layout/radial2"/>
    <dgm:cxn modelId="{72E01CC0-6A06-4991-9B4A-0A5FD391068D}" srcId="{09F0E664-73A4-4D76-A29D-BFB697CF750D}" destId="{D59FD6EF-22D6-4347-89E2-86820E869D50}" srcOrd="1" destOrd="0" parTransId="{EC4ECA8D-3AF8-47C7-85B0-A69CC01BFFB9}" sibTransId="{E0C275D9-A600-4C7B-A557-B90CDE1055D0}"/>
    <dgm:cxn modelId="{9C9705AE-9A23-40AC-BB3B-E52E262253B7}" srcId="{8C591FFF-9087-4795-8CD4-268E2AD64B33}" destId="{ED778BA4-8330-4904-BC3F-EA607C87514F}" srcOrd="0" destOrd="0" parTransId="{3A4C9AAE-2AF6-4EC4-B73C-9EEF7C83935B}" sibTransId="{84708B45-87D6-4F5C-8669-5C8E8543762F}"/>
    <dgm:cxn modelId="{79B06FB2-6752-4AF6-870C-69C886C965A1}" type="presOf" srcId="{09F0E664-73A4-4D76-A29D-BFB697CF750D}" destId="{1CC93EBC-1D52-4E64-8209-02745BA0F89A}" srcOrd="0" destOrd="0" presId="urn:microsoft.com/office/officeart/2005/8/layout/radial2"/>
    <dgm:cxn modelId="{8BA1ABCB-5FEF-4676-94D9-16FDB6498E50}" srcId="{D59FD6EF-22D6-4347-89E2-86820E869D50}" destId="{49291DB8-7FB5-431F-A2F4-167759A38023}" srcOrd="2" destOrd="0" parTransId="{73516662-9765-4E03-8428-4647F1EFE0C4}" sibTransId="{4C6B6AA0-3540-47FB-BFB1-AC9BDB1E1994}"/>
    <dgm:cxn modelId="{3CF12D3C-147C-4B20-B4F2-84E03A36ACB3}" type="presParOf" srcId="{1CC93EBC-1D52-4E64-8209-02745BA0F89A}" destId="{5B281CAD-E7B3-4081-BADD-EB43BCE5113F}" srcOrd="0" destOrd="0" presId="urn:microsoft.com/office/officeart/2005/8/layout/radial2"/>
    <dgm:cxn modelId="{05F783E8-B067-4528-80C9-1FF6939740BA}" type="presParOf" srcId="{5B281CAD-E7B3-4081-BADD-EB43BCE5113F}" destId="{ACDBFEEB-B6D6-491E-87A2-F7C0732A7271}" srcOrd="0" destOrd="0" presId="urn:microsoft.com/office/officeart/2005/8/layout/radial2"/>
    <dgm:cxn modelId="{6F4E504C-83A0-436F-B43D-EA62C535109F}" type="presParOf" srcId="{ACDBFEEB-B6D6-491E-87A2-F7C0732A7271}" destId="{FE13ABEE-2FEF-44E0-8163-DD9CABB41A30}" srcOrd="0" destOrd="0" presId="urn:microsoft.com/office/officeart/2005/8/layout/radial2"/>
    <dgm:cxn modelId="{6C776565-85AF-4B71-AB2C-6AB57A5ABF2F}" type="presParOf" srcId="{ACDBFEEB-B6D6-491E-87A2-F7C0732A7271}" destId="{8B624C3D-D556-4752-84F0-CA81A762611B}" srcOrd="1" destOrd="0" presId="urn:microsoft.com/office/officeart/2005/8/layout/radial2"/>
    <dgm:cxn modelId="{89F48C66-2A02-467A-B29A-DAC69AC6CFE6}" type="presParOf" srcId="{5B281CAD-E7B3-4081-BADD-EB43BCE5113F}" destId="{81D5D5E3-81E1-42E5-A403-197F150612DA}" srcOrd="1" destOrd="0" presId="urn:microsoft.com/office/officeart/2005/8/layout/radial2"/>
    <dgm:cxn modelId="{D3815BAB-41A5-41A6-8257-EDC6B3180EBB}" type="presParOf" srcId="{5B281CAD-E7B3-4081-BADD-EB43BCE5113F}" destId="{4224DA98-AB07-41D2-A885-E1BBE99A90C5}" srcOrd="2" destOrd="0" presId="urn:microsoft.com/office/officeart/2005/8/layout/radial2"/>
    <dgm:cxn modelId="{EE16118F-61D3-468B-9349-DA4BF4260209}" type="presParOf" srcId="{4224DA98-AB07-41D2-A885-E1BBE99A90C5}" destId="{84153BE9-0A0C-41E5-96B7-BDC6786E0526}" srcOrd="0" destOrd="0" presId="urn:microsoft.com/office/officeart/2005/8/layout/radial2"/>
    <dgm:cxn modelId="{0B0B70E9-5C91-40E0-A3D9-133F554EE87A}" type="presParOf" srcId="{4224DA98-AB07-41D2-A885-E1BBE99A90C5}" destId="{E37989F7-3791-4761-98E7-21897E8079EB}" srcOrd="1" destOrd="0" presId="urn:microsoft.com/office/officeart/2005/8/layout/radial2"/>
    <dgm:cxn modelId="{183C0D8C-1908-4457-8A88-D7319377CBE7}" type="presParOf" srcId="{5B281CAD-E7B3-4081-BADD-EB43BCE5113F}" destId="{4A87D3B5-980A-4E0A-B887-703BE1FB8A8F}" srcOrd="3" destOrd="0" presId="urn:microsoft.com/office/officeart/2005/8/layout/radial2"/>
    <dgm:cxn modelId="{DC1EDC29-136E-4F51-A892-63736CD860A6}" type="presParOf" srcId="{5B281CAD-E7B3-4081-BADD-EB43BCE5113F}" destId="{AC6FB579-EC44-4EB5-94AB-0A99703BD8B8}" srcOrd="4" destOrd="0" presId="urn:microsoft.com/office/officeart/2005/8/layout/radial2"/>
    <dgm:cxn modelId="{2820B311-814F-4237-ACD8-89560F9E6777}" type="presParOf" srcId="{AC6FB579-EC44-4EB5-94AB-0A99703BD8B8}" destId="{E3EE2A60-3BA0-4C9C-987A-5ED0FDBD7A62}" srcOrd="0" destOrd="0" presId="urn:microsoft.com/office/officeart/2005/8/layout/radial2"/>
    <dgm:cxn modelId="{50891FD6-4FAE-4B52-B8B3-73B6C6DF48EA}" type="presParOf" srcId="{AC6FB579-EC44-4EB5-94AB-0A99703BD8B8}" destId="{4F0BC673-B08B-4C61-89A1-382F812306BB}" srcOrd="1" destOrd="0" presId="urn:microsoft.com/office/officeart/2005/8/layout/radial2"/>
    <dgm:cxn modelId="{948F7462-BCB3-4470-8CA5-30DF99F81BDD}" type="presParOf" srcId="{5B281CAD-E7B3-4081-BADD-EB43BCE5113F}" destId="{E7C75C4A-CF43-4A6A-9EA8-1BE6FC3B51E4}" srcOrd="5" destOrd="0" presId="urn:microsoft.com/office/officeart/2005/8/layout/radial2"/>
    <dgm:cxn modelId="{4A7A6473-C194-44D8-A1DC-D39D6C26D327}" type="presParOf" srcId="{5B281CAD-E7B3-4081-BADD-EB43BCE5113F}" destId="{86BBDB3D-81E0-4390-B2C4-024E17A42708}" srcOrd="6" destOrd="0" presId="urn:microsoft.com/office/officeart/2005/8/layout/radial2"/>
    <dgm:cxn modelId="{47B3EC16-3718-417D-9C06-C769A58C5CA9}" type="presParOf" srcId="{86BBDB3D-81E0-4390-B2C4-024E17A42708}" destId="{2D74DBD5-3EFB-40A7-8ABB-2BB3E5061088}" srcOrd="0" destOrd="0" presId="urn:microsoft.com/office/officeart/2005/8/layout/radial2"/>
    <dgm:cxn modelId="{ED6008A4-BACD-4E04-A00F-5766EAC849C2}" type="presParOf" srcId="{86BBDB3D-81E0-4390-B2C4-024E17A42708}" destId="{823D8F96-3368-4B9D-B861-7E22BB8EFD2E}"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E57BEA-BF8E-40EC-B094-1C0A83904EA6}" type="doc">
      <dgm:prSet loTypeId="urn:microsoft.com/office/officeart/2005/8/layout/venn1" loCatId="relationship" qsTypeId="urn:microsoft.com/office/officeart/2005/8/quickstyle/simple1" qsCatId="simple" csTypeId="urn:microsoft.com/office/officeart/2005/8/colors/accent1_2" csCatId="accent1" phldr="1"/>
      <dgm:spPr/>
    </dgm:pt>
    <dgm:pt modelId="{6C9F40B3-EF3B-41C0-A99A-19D33E924049}">
      <dgm:prSet phldrT="[Text]"/>
      <dgm:spPr/>
      <dgm:t>
        <a:bodyPr/>
        <a:lstStyle/>
        <a:p>
          <a:r>
            <a:rPr lang="en-US" dirty="0" smtClean="0"/>
            <a:t>Denial</a:t>
          </a:r>
          <a:endParaRPr lang="en-US" dirty="0"/>
        </a:p>
      </dgm:t>
    </dgm:pt>
    <dgm:pt modelId="{7A6E781C-DFA0-4FB8-B532-B177B9EEC8D0}" type="parTrans" cxnId="{0F2D3B64-D49A-4986-9B46-AB358ADC0274}">
      <dgm:prSet/>
      <dgm:spPr/>
      <dgm:t>
        <a:bodyPr/>
        <a:lstStyle/>
        <a:p>
          <a:endParaRPr lang="en-US"/>
        </a:p>
      </dgm:t>
    </dgm:pt>
    <dgm:pt modelId="{3BFA09AB-9825-4E05-BCA4-E5271A09DF41}" type="sibTrans" cxnId="{0F2D3B64-D49A-4986-9B46-AB358ADC0274}">
      <dgm:prSet/>
      <dgm:spPr/>
      <dgm:t>
        <a:bodyPr/>
        <a:lstStyle/>
        <a:p>
          <a:endParaRPr lang="en-US"/>
        </a:p>
      </dgm:t>
    </dgm:pt>
    <dgm:pt modelId="{AD175F1A-57B7-4F6B-8948-A26A5F037519}">
      <dgm:prSet phldrT="[Text]"/>
      <dgm:spPr/>
      <dgm:t>
        <a:bodyPr/>
        <a:lstStyle/>
        <a:p>
          <a:r>
            <a:rPr lang="en-US" dirty="0" smtClean="0"/>
            <a:t>Anger</a:t>
          </a:r>
          <a:endParaRPr lang="en-US" dirty="0"/>
        </a:p>
      </dgm:t>
    </dgm:pt>
    <dgm:pt modelId="{D87125B2-219C-41EC-BB23-6729D0170386}" type="parTrans" cxnId="{DE6CBAAC-DAF3-48BD-8BC2-A02E3136A465}">
      <dgm:prSet/>
      <dgm:spPr/>
      <dgm:t>
        <a:bodyPr/>
        <a:lstStyle/>
        <a:p>
          <a:endParaRPr lang="en-US"/>
        </a:p>
      </dgm:t>
    </dgm:pt>
    <dgm:pt modelId="{E5FA9838-06DA-49E3-9168-BCAC90666688}" type="sibTrans" cxnId="{DE6CBAAC-DAF3-48BD-8BC2-A02E3136A465}">
      <dgm:prSet/>
      <dgm:spPr/>
      <dgm:t>
        <a:bodyPr/>
        <a:lstStyle/>
        <a:p>
          <a:endParaRPr lang="en-US"/>
        </a:p>
      </dgm:t>
    </dgm:pt>
    <dgm:pt modelId="{139748CE-799E-4AAB-804F-B31C6B0DF7C1}">
      <dgm:prSet phldrT="[Text]"/>
      <dgm:spPr/>
      <dgm:t>
        <a:bodyPr/>
        <a:lstStyle/>
        <a:p>
          <a:r>
            <a:rPr lang="en-US" dirty="0" smtClean="0"/>
            <a:t>Fear </a:t>
          </a:r>
          <a:endParaRPr lang="en-US" dirty="0"/>
        </a:p>
      </dgm:t>
    </dgm:pt>
    <dgm:pt modelId="{54B45AC7-862B-46D0-9B88-A64EE06778C4}" type="parTrans" cxnId="{7AD7C772-1625-48DB-8231-880B04B36343}">
      <dgm:prSet/>
      <dgm:spPr/>
      <dgm:t>
        <a:bodyPr/>
        <a:lstStyle/>
        <a:p>
          <a:endParaRPr lang="en-US"/>
        </a:p>
      </dgm:t>
    </dgm:pt>
    <dgm:pt modelId="{A7281412-96A0-49BB-8AB5-6273BD726384}" type="sibTrans" cxnId="{7AD7C772-1625-48DB-8231-880B04B36343}">
      <dgm:prSet/>
      <dgm:spPr/>
      <dgm:t>
        <a:bodyPr/>
        <a:lstStyle/>
        <a:p>
          <a:endParaRPr lang="en-US"/>
        </a:p>
      </dgm:t>
    </dgm:pt>
    <dgm:pt modelId="{EA8CFA62-EC32-4C61-8ED3-D349826C1723}">
      <dgm:prSet phldrT="[Text]"/>
      <dgm:spPr/>
      <dgm:t>
        <a:bodyPr/>
        <a:lstStyle/>
        <a:p>
          <a:r>
            <a:rPr lang="en-US" dirty="0" smtClean="0"/>
            <a:t>Acceptance</a:t>
          </a:r>
          <a:endParaRPr lang="en-US" dirty="0"/>
        </a:p>
      </dgm:t>
    </dgm:pt>
    <dgm:pt modelId="{023D93F5-774C-41F4-BF55-101849A6D823}" type="parTrans" cxnId="{B7BACEB1-F129-411E-9EDB-367FD2A23F33}">
      <dgm:prSet/>
      <dgm:spPr/>
      <dgm:t>
        <a:bodyPr/>
        <a:lstStyle/>
        <a:p>
          <a:endParaRPr lang="en-US"/>
        </a:p>
      </dgm:t>
    </dgm:pt>
    <dgm:pt modelId="{8873D9CF-9A79-4B44-B1CA-AC5F387E8F51}" type="sibTrans" cxnId="{B7BACEB1-F129-411E-9EDB-367FD2A23F33}">
      <dgm:prSet/>
      <dgm:spPr/>
      <dgm:t>
        <a:bodyPr/>
        <a:lstStyle/>
        <a:p>
          <a:endParaRPr lang="en-US"/>
        </a:p>
      </dgm:t>
    </dgm:pt>
    <dgm:pt modelId="{8DB9CEB5-8DC6-4A99-8669-D98E22044504}">
      <dgm:prSet phldrT="[Text]"/>
      <dgm:spPr/>
      <dgm:t>
        <a:bodyPr/>
        <a:lstStyle/>
        <a:p>
          <a:r>
            <a:rPr lang="en-US" dirty="0" smtClean="0"/>
            <a:t>Coping</a:t>
          </a:r>
          <a:endParaRPr lang="en-US" dirty="0"/>
        </a:p>
      </dgm:t>
    </dgm:pt>
    <dgm:pt modelId="{3E63A829-ED78-428E-94DD-B1679BBD1ED9}" type="parTrans" cxnId="{8DB5B7DF-F036-43C4-A6D2-6C02165B5420}">
      <dgm:prSet/>
      <dgm:spPr/>
      <dgm:t>
        <a:bodyPr/>
        <a:lstStyle/>
        <a:p>
          <a:endParaRPr lang="en-US"/>
        </a:p>
      </dgm:t>
    </dgm:pt>
    <dgm:pt modelId="{9EBB953B-59EF-4B60-9C41-FD769E3A4331}" type="sibTrans" cxnId="{8DB5B7DF-F036-43C4-A6D2-6C02165B5420}">
      <dgm:prSet/>
      <dgm:spPr/>
      <dgm:t>
        <a:bodyPr/>
        <a:lstStyle/>
        <a:p>
          <a:endParaRPr lang="en-US"/>
        </a:p>
      </dgm:t>
    </dgm:pt>
    <dgm:pt modelId="{AADB5CDA-EEFD-4950-A9D9-4582FC954B6D}">
      <dgm:prSet phldrT="[Text]"/>
      <dgm:spPr/>
      <dgm:t>
        <a:bodyPr/>
        <a:lstStyle/>
        <a:p>
          <a:r>
            <a:rPr lang="en-US" dirty="0" smtClean="0"/>
            <a:t>Depression</a:t>
          </a:r>
          <a:endParaRPr lang="en-US" dirty="0"/>
        </a:p>
      </dgm:t>
    </dgm:pt>
    <dgm:pt modelId="{00C91575-34EF-4ED9-BC0B-D978A0DB728F}" type="parTrans" cxnId="{89CDAD2C-D8B2-42B3-AD8E-794281054451}">
      <dgm:prSet/>
      <dgm:spPr/>
      <dgm:t>
        <a:bodyPr/>
        <a:lstStyle/>
        <a:p>
          <a:endParaRPr lang="en-US"/>
        </a:p>
      </dgm:t>
    </dgm:pt>
    <dgm:pt modelId="{93E10098-B4F3-4664-85A6-80E7EE757BBC}" type="sibTrans" cxnId="{89CDAD2C-D8B2-42B3-AD8E-794281054451}">
      <dgm:prSet/>
      <dgm:spPr/>
      <dgm:t>
        <a:bodyPr/>
        <a:lstStyle/>
        <a:p>
          <a:endParaRPr lang="en-US"/>
        </a:p>
      </dgm:t>
    </dgm:pt>
    <dgm:pt modelId="{2EFC941D-2965-4912-B1A0-5FCC58A251C0}">
      <dgm:prSet phldrT="[Text]"/>
      <dgm:spPr/>
      <dgm:t>
        <a:bodyPr/>
        <a:lstStyle/>
        <a:p>
          <a:r>
            <a:rPr lang="en-US" dirty="0" smtClean="0"/>
            <a:t>Guilt</a:t>
          </a:r>
          <a:endParaRPr lang="en-US" dirty="0"/>
        </a:p>
      </dgm:t>
    </dgm:pt>
    <dgm:pt modelId="{33F721FC-7660-4A65-B2CD-A8093A29E741}" type="parTrans" cxnId="{62D259BF-F0E6-488F-A372-3C80A5CF17BC}">
      <dgm:prSet/>
      <dgm:spPr/>
      <dgm:t>
        <a:bodyPr/>
        <a:lstStyle/>
        <a:p>
          <a:endParaRPr lang="en-US"/>
        </a:p>
      </dgm:t>
    </dgm:pt>
    <dgm:pt modelId="{75278CC4-F2FF-41C5-A7CE-FB818A10796E}" type="sibTrans" cxnId="{62D259BF-F0E6-488F-A372-3C80A5CF17BC}">
      <dgm:prSet/>
      <dgm:spPr/>
      <dgm:t>
        <a:bodyPr/>
        <a:lstStyle/>
        <a:p>
          <a:endParaRPr lang="en-US"/>
        </a:p>
      </dgm:t>
    </dgm:pt>
    <dgm:pt modelId="{70978BB1-2B83-4713-ADFD-CB80E0A39940}" type="pres">
      <dgm:prSet presAssocID="{B4E57BEA-BF8E-40EC-B094-1C0A83904EA6}" presName="compositeShape" presStyleCnt="0">
        <dgm:presLayoutVars>
          <dgm:chMax val="7"/>
          <dgm:dir/>
          <dgm:resizeHandles val="exact"/>
        </dgm:presLayoutVars>
      </dgm:prSet>
      <dgm:spPr/>
    </dgm:pt>
    <dgm:pt modelId="{3105CEAD-B042-4329-BDA5-8DC19B0681F0}" type="pres">
      <dgm:prSet presAssocID="{6C9F40B3-EF3B-41C0-A99A-19D33E924049}" presName="circ1" presStyleLbl="vennNode1" presStyleIdx="0" presStyleCnt="7"/>
      <dgm:spPr/>
    </dgm:pt>
    <dgm:pt modelId="{CFDF9057-7DC2-40EB-973B-BB5332A5D2F5}" type="pres">
      <dgm:prSet presAssocID="{6C9F40B3-EF3B-41C0-A99A-19D33E924049}" presName="circ1Tx" presStyleLbl="revTx" presStyleIdx="0" presStyleCnt="0">
        <dgm:presLayoutVars>
          <dgm:chMax val="0"/>
          <dgm:chPref val="0"/>
          <dgm:bulletEnabled val="1"/>
        </dgm:presLayoutVars>
      </dgm:prSet>
      <dgm:spPr/>
      <dgm:t>
        <a:bodyPr/>
        <a:lstStyle/>
        <a:p>
          <a:endParaRPr lang="en-US"/>
        </a:p>
      </dgm:t>
    </dgm:pt>
    <dgm:pt modelId="{EF612305-F819-4C74-924A-9DDD1B399E96}" type="pres">
      <dgm:prSet presAssocID="{AD175F1A-57B7-4F6B-8948-A26A5F037519}" presName="circ2" presStyleLbl="vennNode1" presStyleIdx="1" presStyleCnt="7"/>
      <dgm:spPr/>
    </dgm:pt>
    <dgm:pt modelId="{29014E39-721F-4492-9146-23145ACFFE64}" type="pres">
      <dgm:prSet presAssocID="{AD175F1A-57B7-4F6B-8948-A26A5F037519}" presName="circ2Tx" presStyleLbl="revTx" presStyleIdx="0" presStyleCnt="0">
        <dgm:presLayoutVars>
          <dgm:chMax val="0"/>
          <dgm:chPref val="0"/>
          <dgm:bulletEnabled val="1"/>
        </dgm:presLayoutVars>
      </dgm:prSet>
      <dgm:spPr/>
      <dgm:t>
        <a:bodyPr/>
        <a:lstStyle/>
        <a:p>
          <a:endParaRPr lang="en-US"/>
        </a:p>
      </dgm:t>
    </dgm:pt>
    <dgm:pt modelId="{295275E5-B635-4ACF-9EBB-6F04CC8DEA64}" type="pres">
      <dgm:prSet presAssocID="{139748CE-799E-4AAB-804F-B31C6B0DF7C1}" presName="circ3" presStyleLbl="vennNode1" presStyleIdx="2" presStyleCnt="7"/>
      <dgm:spPr/>
    </dgm:pt>
    <dgm:pt modelId="{097C2AD9-5B13-4C8C-A87D-868010232669}" type="pres">
      <dgm:prSet presAssocID="{139748CE-799E-4AAB-804F-B31C6B0DF7C1}" presName="circ3Tx" presStyleLbl="revTx" presStyleIdx="0" presStyleCnt="0">
        <dgm:presLayoutVars>
          <dgm:chMax val="0"/>
          <dgm:chPref val="0"/>
          <dgm:bulletEnabled val="1"/>
        </dgm:presLayoutVars>
      </dgm:prSet>
      <dgm:spPr/>
      <dgm:t>
        <a:bodyPr/>
        <a:lstStyle/>
        <a:p>
          <a:endParaRPr lang="en-US"/>
        </a:p>
      </dgm:t>
    </dgm:pt>
    <dgm:pt modelId="{72C744AA-2BC2-4342-B793-36674706F6F2}" type="pres">
      <dgm:prSet presAssocID="{EA8CFA62-EC32-4C61-8ED3-D349826C1723}" presName="circ4" presStyleLbl="vennNode1" presStyleIdx="3" presStyleCnt="7"/>
      <dgm:spPr/>
    </dgm:pt>
    <dgm:pt modelId="{8C6F53EE-07F9-4072-A251-3BD963C9CD11}" type="pres">
      <dgm:prSet presAssocID="{EA8CFA62-EC32-4C61-8ED3-D349826C1723}" presName="circ4Tx" presStyleLbl="revTx" presStyleIdx="0" presStyleCnt="0">
        <dgm:presLayoutVars>
          <dgm:chMax val="0"/>
          <dgm:chPref val="0"/>
          <dgm:bulletEnabled val="1"/>
        </dgm:presLayoutVars>
      </dgm:prSet>
      <dgm:spPr/>
      <dgm:t>
        <a:bodyPr/>
        <a:lstStyle/>
        <a:p>
          <a:endParaRPr lang="en-US"/>
        </a:p>
      </dgm:t>
    </dgm:pt>
    <dgm:pt modelId="{8208B951-F50D-47A2-AB27-0F49F3B93B2E}" type="pres">
      <dgm:prSet presAssocID="{8DB9CEB5-8DC6-4A99-8669-D98E22044504}" presName="circ5" presStyleLbl="vennNode1" presStyleIdx="4" presStyleCnt="7"/>
      <dgm:spPr/>
    </dgm:pt>
    <dgm:pt modelId="{32398B52-DB7F-435C-9EB8-47D5C92B177E}" type="pres">
      <dgm:prSet presAssocID="{8DB9CEB5-8DC6-4A99-8669-D98E22044504}" presName="circ5Tx" presStyleLbl="revTx" presStyleIdx="0" presStyleCnt="0">
        <dgm:presLayoutVars>
          <dgm:chMax val="0"/>
          <dgm:chPref val="0"/>
          <dgm:bulletEnabled val="1"/>
        </dgm:presLayoutVars>
      </dgm:prSet>
      <dgm:spPr/>
      <dgm:t>
        <a:bodyPr/>
        <a:lstStyle/>
        <a:p>
          <a:endParaRPr lang="en-US"/>
        </a:p>
      </dgm:t>
    </dgm:pt>
    <dgm:pt modelId="{197D2C7A-9031-4223-A3A0-E2FDD47E4138}" type="pres">
      <dgm:prSet presAssocID="{AADB5CDA-EEFD-4950-A9D9-4582FC954B6D}" presName="circ6" presStyleLbl="vennNode1" presStyleIdx="5" presStyleCnt="7"/>
      <dgm:spPr/>
    </dgm:pt>
    <dgm:pt modelId="{92DA95FB-E218-46BD-9D70-7DBF36281ABC}" type="pres">
      <dgm:prSet presAssocID="{AADB5CDA-EEFD-4950-A9D9-4582FC954B6D}" presName="circ6Tx" presStyleLbl="revTx" presStyleIdx="0" presStyleCnt="0">
        <dgm:presLayoutVars>
          <dgm:chMax val="0"/>
          <dgm:chPref val="0"/>
          <dgm:bulletEnabled val="1"/>
        </dgm:presLayoutVars>
      </dgm:prSet>
      <dgm:spPr/>
      <dgm:t>
        <a:bodyPr/>
        <a:lstStyle/>
        <a:p>
          <a:endParaRPr lang="en-US"/>
        </a:p>
      </dgm:t>
    </dgm:pt>
    <dgm:pt modelId="{696A25B7-23BE-40E1-8A70-BCA6A253590F}" type="pres">
      <dgm:prSet presAssocID="{2EFC941D-2965-4912-B1A0-5FCC58A251C0}" presName="circ7" presStyleLbl="vennNode1" presStyleIdx="6" presStyleCnt="7"/>
      <dgm:spPr/>
    </dgm:pt>
    <dgm:pt modelId="{C640B1BB-CA86-49C5-9115-3E86B76C2268}" type="pres">
      <dgm:prSet presAssocID="{2EFC941D-2965-4912-B1A0-5FCC58A251C0}" presName="circ7Tx" presStyleLbl="revTx" presStyleIdx="0" presStyleCnt="0">
        <dgm:presLayoutVars>
          <dgm:chMax val="0"/>
          <dgm:chPref val="0"/>
          <dgm:bulletEnabled val="1"/>
        </dgm:presLayoutVars>
      </dgm:prSet>
      <dgm:spPr/>
      <dgm:t>
        <a:bodyPr/>
        <a:lstStyle/>
        <a:p>
          <a:endParaRPr lang="en-US"/>
        </a:p>
      </dgm:t>
    </dgm:pt>
  </dgm:ptLst>
  <dgm:cxnLst>
    <dgm:cxn modelId="{1C3FF043-E9AC-43B0-AB37-ACF6B9FC454E}" type="presOf" srcId="{8DB9CEB5-8DC6-4A99-8669-D98E22044504}" destId="{32398B52-DB7F-435C-9EB8-47D5C92B177E}" srcOrd="0" destOrd="0" presId="urn:microsoft.com/office/officeart/2005/8/layout/venn1"/>
    <dgm:cxn modelId="{DE6CBAAC-DAF3-48BD-8BC2-A02E3136A465}" srcId="{B4E57BEA-BF8E-40EC-B094-1C0A83904EA6}" destId="{AD175F1A-57B7-4F6B-8948-A26A5F037519}" srcOrd="1" destOrd="0" parTransId="{D87125B2-219C-41EC-BB23-6729D0170386}" sibTransId="{E5FA9838-06DA-49E3-9168-BCAC90666688}"/>
    <dgm:cxn modelId="{8C920800-3AFC-4962-9FC1-9C48538B52FB}" type="presOf" srcId="{6C9F40B3-EF3B-41C0-A99A-19D33E924049}" destId="{CFDF9057-7DC2-40EB-973B-BB5332A5D2F5}" srcOrd="0" destOrd="0" presId="urn:microsoft.com/office/officeart/2005/8/layout/venn1"/>
    <dgm:cxn modelId="{10A13676-A974-4C38-A128-C71C2073C825}" type="presOf" srcId="{139748CE-799E-4AAB-804F-B31C6B0DF7C1}" destId="{097C2AD9-5B13-4C8C-A87D-868010232669}" srcOrd="0" destOrd="0" presId="urn:microsoft.com/office/officeart/2005/8/layout/venn1"/>
    <dgm:cxn modelId="{8DB5B7DF-F036-43C4-A6D2-6C02165B5420}" srcId="{B4E57BEA-BF8E-40EC-B094-1C0A83904EA6}" destId="{8DB9CEB5-8DC6-4A99-8669-D98E22044504}" srcOrd="4" destOrd="0" parTransId="{3E63A829-ED78-428E-94DD-B1679BBD1ED9}" sibTransId="{9EBB953B-59EF-4B60-9C41-FD769E3A4331}"/>
    <dgm:cxn modelId="{B2A6AD83-ABDA-435B-A192-7A95877AE6E7}" type="presOf" srcId="{AD175F1A-57B7-4F6B-8948-A26A5F037519}" destId="{29014E39-721F-4492-9146-23145ACFFE64}" srcOrd="0" destOrd="0" presId="urn:microsoft.com/office/officeart/2005/8/layout/venn1"/>
    <dgm:cxn modelId="{6536F08D-51BE-46A4-B0E2-CAD75DE03393}" type="presOf" srcId="{AADB5CDA-EEFD-4950-A9D9-4582FC954B6D}" destId="{92DA95FB-E218-46BD-9D70-7DBF36281ABC}" srcOrd="0" destOrd="0" presId="urn:microsoft.com/office/officeart/2005/8/layout/venn1"/>
    <dgm:cxn modelId="{E7F64E87-ED34-4593-9EA3-3AB033573896}" type="presOf" srcId="{B4E57BEA-BF8E-40EC-B094-1C0A83904EA6}" destId="{70978BB1-2B83-4713-ADFD-CB80E0A39940}" srcOrd="0" destOrd="0" presId="urn:microsoft.com/office/officeart/2005/8/layout/venn1"/>
    <dgm:cxn modelId="{44CA0D57-C9D9-4E23-8288-652A214CB992}" type="presOf" srcId="{2EFC941D-2965-4912-B1A0-5FCC58A251C0}" destId="{C640B1BB-CA86-49C5-9115-3E86B76C2268}" srcOrd="0" destOrd="0" presId="urn:microsoft.com/office/officeart/2005/8/layout/venn1"/>
    <dgm:cxn modelId="{89CDAD2C-D8B2-42B3-AD8E-794281054451}" srcId="{B4E57BEA-BF8E-40EC-B094-1C0A83904EA6}" destId="{AADB5CDA-EEFD-4950-A9D9-4582FC954B6D}" srcOrd="5" destOrd="0" parTransId="{00C91575-34EF-4ED9-BC0B-D978A0DB728F}" sibTransId="{93E10098-B4F3-4664-85A6-80E7EE757BBC}"/>
    <dgm:cxn modelId="{62D259BF-F0E6-488F-A372-3C80A5CF17BC}" srcId="{B4E57BEA-BF8E-40EC-B094-1C0A83904EA6}" destId="{2EFC941D-2965-4912-B1A0-5FCC58A251C0}" srcOrd="6" destOrd="0" parTransId="{33F721FC-7660-4A65-B2CD-A8093A29E741}" sibTransId="{75278CC4-F2FF-41C5-A7CE-FB818A10796E}"/>
    <dgm:cxn modelId="{7AD7C772-1625-48DB-8231-880B04B36343}" srcId="{B4E57BEA-BF8E-40EC-B094-1C0A83904EA6}" destId="{139748CE-799E-4AAB-804F-B31C6B0DF7C1}" srcOrd="2" destOrd="0" parTransId="{54B45AC7-862B-46D0-9B88-A64EE06778C4}" sibTransId="{A7281412-96A0-49BB-8AB5-6273BD726384}"/>
    <dgm:cxn modelId="{B7BACEB1-F129-411E-9EDB-367FD2A23F33}" srcId="{B4E57BEA-BF8E-40EC-B094-1C0A83904EA6}" destId="{EA8CFA62-EC32-4C61-8ED3-D349826C1723}" srcOrd="3" destOrd="0" parTransId="{023D93F5-774C-41F4-BF55-101849A6D823}" sibTransId="{8873D9CF-9A79-4B44-B1CA-AC5F387E8F51}"/>
    <dgm:cxn modelId="{30890868-2E6B-4D0B-91C2-DEB8A0F01A28}" type="presOf" srcId="{EA8CFA62-EC32-4C61-8ED3-D349826C1723}" destId="{8C6F53EE-07F9-4072-A251-3BD963C9CD11}" srcOrd="0" destOrd="0" presId="urn:microsoft.com/office/officeart/2005/8/layout/venn1"/>
    <dgm:cxn modelId="{0F2D3B64-D49A-4986-9B46-AB358ADC0274}" srcId="{B4E57BEA-BF8E-40EC-B094-1C0A83904EA6}" destId="{6C9F40B3-EF3B-41C0-A99A-19D33E924049}" srcOrd="0" destOrd="0" parTransId="{7A6E781C-DFA0-4FB8-B532-B177B9EEC8D0}" sibTransId="{3BFA09AB-9825-4E05-BCA4-E5271A09DF41}"/>
    <dgm:cxn modelId="{FE671872-2AA3-41A1-9308-6B78D08DFF2F}" type="presParOf" srcId="{70978BB1-2B83-4713-ADFD-CB80E0A39940}" destId="{3105CEAD-B042-4329-BDA5-8DC19B0681F0}" srcOrd="0" destOrd="0" presId="urn:microsoft.com/office/officeart/2005/8/layout/venn1"/>
    <dgm:cxn modelId="{6F1BB085-F22C-406F-88A3-58F2E36CA419}" type="presParOf" srcId="{70978BB1-2B83-4713-ADFD-CB80E0A39940}" destId="{CFDF9057-7DC2-40EB-973B-BB5332A5D2F5}" srcOrd="1" destOrd="0" presId="urn:microsoft.com/office/officeart/2005/8/layout/venn1"/>
    <dgm:cxn modelId="{FBEE0661-89CB-4839-9E87-3AA5EFD08834}" type="presParOf" srcId="{70978BB1-2B83-4713-ADFD-CB80E0A39940}" destId="{EF612305-F819-4C74-924A-9DDD1B399E96}" srcOrd="2" destOrd="0" presId="urn:microsoft.com/office/officeart/2005/8/layout/venn1"/>
    <dgm:cxn modelId="{E83B0D84-26FE-4093-B6B0-4EE71F1D0AC9}" type="presParOf" srcId="{70978BB1-2B83-4713-ADFD-CB80E0A39940}" destId="{29014E39-721F-4492-9146-23145ACFFE64}" srcOrd="3" destOrd="0" presId="urn:microsoft.com/office/officeart/2005/8/layout/venn1"/>
    <dgm:cxn modelId="{0971BEA7-2C11-4E6E-A4BF-0B4CA3B0EFD5}" type="presParOf" srcId="{70978BB1-2B83-4713-ADFD-CB80E0A39940}" destId="{295275E5-B635-4ACF-9EBB-6F04CC8DEA64}" srcOrd="4" destOrd="0" presId="urn:microsoft.com/office/officeart/2005/8/layout/venn1"/>
    <dgm:cxn modelId="{ACDE070F-5F57-4A4A-8749-5802E6667D9E}" type="presParOf" srcId="{70978BB1-2B83-4713-ADFD-CB80E0A39940}" destId="{097C2AD9-5B13-4C8C-A87D-868010232669}" srcOrd="5" destOrd="0" presId="urn:microsoft.com/office/officeart/2005/8/layout/venn1"/>
    <dgm:cxn modelId="{8683C254-DDB9-4115-85AF-573F7EF9092D}" type="presParOf" srcId="{70978BB1-2B83-4713-ADFD-CB80E0A39940}" destId="{72C744AA-2BC2-4342-B793-36674706F6F2}" srcOrd="6" destOrd="0" presId="urn:microsoft.com/office/officeart/2005/8/layout/venn1"/>
    <dgm:cxn modelId="{C9CED19C-FD59-4653-BEB3-CE1F226A6888}" type="presParOf" srcId="{70978BB1-2B83-4713-ADFD-CB80E0A39940}" destId="{8C6F53EE-07F9-4072-A251-3BD963C9CD11}" srcOrd="7" destOrd="0" presId="urn:microsoft.com/office/officeart/2005/8/layout/venn1"/>
    <dgm:cxn modelId="{88E44E1A-596A-49E0-AF51-577388084D41}" type="presParOf" srcId="{70978BB1-2B83-4713-ADFD-CB80E0A39940}" destId="{8208B951-F50D-47A2-AB27-0F49F3B93B2E}" srcOrd="8" destOrd="0" presId="urn:microsoft.com/office/officeart/2005/8/layout/venn1"/>
    <dgm:cxn modelId="{C5A03479-5ADA-43CF-A04A-EF298F98936D}" type="presParOf" srcId="{70978BB1-2B83-4713-ADFD-CB80E0A39940}" destId="{32398B52-DB7F-435C-9EB8-47D5C92B177E}" srcOrd="9" destOrd="0" presId="urn:microsoft.com/office/officeart/2005/8/layout/venn1"/>
    <dgm:cxn modelId="{A0E81562-09EA-436D-89B9-FCA597A78177}" type="presParOf" srcId="{70978BB1-2B83-4713-ADFD-CB80E0A39940}" destId="{197D2C7A-9031-4223-A3A0-E2FDD47E4138}" srcOrd="10" destOrd="0" presId="urn:microsoft.com/office/officeart/2005/8/layout/venn1"/>
    <dgm:cxn modelId="{E5FA448E-9D4C-465A-9958-71D4F23B581A}" type="presParOf" srcId="{70978BB1-2B83-4713-ADFD-CB80E0A39940}" destId="{92DA95FB-E218-46BD-9D70-7DBF36281ABC}" srcOrd="11" destOrd="0" presId="urn:microsoft.com/office/officeart/2005/8/layout/venn1"/>
    <dgm:cxn modelId="{69E86315-AF06-4462-8858-F728BFE08658}" type="presParOf" srcId="{70978BB1-2B83-4713-ADFD-CB80E0A39940}" destId="{696A25B7-23BE-40E1-8A70-BCA6A253590F}" srcOrd="12" destOrd="0" presId="urn:microsoft.com/office/officeart/2005/8/layout/venn1"/>
    <dgm:cxn modelId="{0CD727D9-4F36-4361-AB25-558CA879289B}" type="presParOf" srcId="{70978BB1-2B83-4713-ADFD-CB80E0A39940}" destId="{C640B1BB-CA86-49C5-9115-3E86B76C2268}"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75C4A-CF43-4A6A-9EA8-1BE6FC3B51E4}">
      <dsp:nvSpPr>
        <dsp:cNvPr id="0" name=""/>
        <dsp:cNvSpPr/>
      </dsp:nvSpPr>
      <dsp:spPr>
        <a:xfrm rot="2561529">
          <a:off x="1919785" y="2830547"/>
          <a:ext cx="622969" cy="58183"/>
        </a:xfrm>
        <a:custGeom>
          <a:avLst/>
          <a:gdLst/>
          <a:ahLst/>
          <a:cxnLst/>
          <a:rect l="0" t="0" r="0" b="0"/>
          <a:pathLst>
            <a:path>
              <a:moveTo>
                <a:pt x="0" y="29091"/>
              </a:moveTo>
              <a:lnTo>
                <a:pt x="622969" y="2909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87D3B5-980A-4E0A-B887-703BE1FB8A8F}">
      <dsp:nvSpPr>
        <dsp:cNvPr id="0" name=""/>
        <dsp:cNvSpPr/>
      </dsp:nvSpPr>
      <dsp:spPr>
        <a:xfrm>
          <a:off x="2002326" y="1983108"/>
          <a:ext cx="692303" cy="58183"/>
        </a:xfrm>
        <a:custGeom>
          <a:avLst/>
          <a:gdLst/>
          <a:ahLst/>
          <a:cxnLst/>
          <a:rect l="0" t="0" r="0" b="0"/>
          <a:pathLst>
            <a:path>
              <a:moveTo>
                <a:pt x="0" y="29091"/>
              </a:moveTo>
              <a:lnTo>
                <a:pt x="692303" y="2909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D5D5E3-81E1-42E5-A403-197F150612DA}">
      <dsp:nvSpPr>
        <dsp:cNvPr id="0" name=""/>
        <dsp:cNvSpPr/>
      </dsp:nvSpPr>
      <dsp:spPr>
        <a:xfrm rot="19105624">
          <a:off x="1910891" y="1130498"/>
          <a:ext cx="725993" cy="58183"/>
        </a:xfrm>
        <a:custGeom>
          <a:avLst/>
          <a:gdLst/>
          <a:ahLst/>
          <a:cxnLst/>
          <a:rect l="0" t="0" r="0" b="0"/>
          <a:pathLst>
            <a:path>
              <a:moveTo>
                <a:pt x="0" y="29091"/>
              </a:moveTo>
              <a:lnTo>
                <a:pt x="725993" y="2909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624C3D-D556-4752-84F0-CA81A762611B}">
      <dsp:nvSpPr>
        <dsp:cNvPr id="0" name=""/>
        <dsp:cNvSpPr/>
      </dsp:nvSpPr>
      <dsp:spPr>
        <a:xfrm>
          <a:off x="327414" y="1026958"/>
          <a:ext cx="1970484" cy="19704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153BE9-0A0C-41E5-96B7-BDC6786E0526}">
      <dsp:nvSpPr>
        <dsp:cNvPr id="0" name=""/>
        <dsp:cNvSpPr/>
      </dsp:nvSpPr>
      <dsp:spPr>
        <a:xfrm>
          <a:off x="2406522" y="1179"/>
          <a:ext cx="1103092" cy="110309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Ethnicity</a:t>
          </a:r>
          <a:endParaRPr lang="en-US" sz="1800" kern="1200" dirty="0"/>
        </a:p>
      </dsp:txBody>
      <dsp:txXfrm>
        <a:off x="2568066" y="162723"/>
        <a:ext cx="780004" cy="780004"/>
      </dsp:txXfrm>
    </dsp:sp>
    <dsp:sp modelId="{E37989F7-3791-4761-98E7-21897E8079EB}">
      <dsp:nvSpPr>
        <dsp:cNvPr id="0" name=""/>
        <dsp:cNvSpPr/>
      </dsp:nvSpPr>
      <dsp:spPr>
        <a:xfrm>
          <a:off x="3619923" y="1179"/>
          <a:ext cx="1654638" cy="1103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Superstitions</a:t>
          </a:r>
          <a:endParaRPr lang="en-US" sz="1800" kern="1200" dirty="0"/>
        </a:p>
        <a:p>
          <a:pPr marL="171450" lvl="1" indent="-171450" algn="l" defTabSz="800100">
            <a:lnSpc>
              <a:spcPct val="90000"/>
            </a:lnSpc>
            <a:spcBef>
              <a:spcPct val="0"/>
            </a:spcBef>
            <a:spcAft>
              <a:spcPct val="15000"/>
            </a:spcAft>
            <a:buChar char="••"/>
          </a:pPr>
          <a:r>
            <a:rPr lang="en-US" sz="1800" kern="1200" dirty="0" smtClean="0"/>
            <a:t>Approach to medical care</a:t>
          </a:r>
          <a:endParaRPr lang="en-US" sz="1800" kern="1200" dirty="0"/>
        </a:p>
        <a:p>
          <a:pPr marL="171450" lvl="1" indent="-171450" algn="l" defTabSz="800100">
            <a:lnSpc>
              <a:spcPct val="90000"/>
            </a:lnSpc>
            <a:spcBef>
              <a:spcPct val="0"/>
            </a:spcBef>
            <a:spcAft>
              <a:spcPct val="15000"/>
            </a:spcAft>
            <a:buChar char="••"/>
          </a:pPr>
          <a:r>
            <a:rPr lang="en-US" sz="1800" kern="1200" dirty="0" smtClean="0"/>
            <a:t>Handling a crisis</a:t>
          </a:r>
          <a:endParaRPr lang="en-US" sz="1800" kern="1200" dirty="0"/>
        </a:p>
      </dsp:txBody>
      <dsp:txXfrm>
        <a:off x="3619923" y="1179"/>
        <a:ext cx="1654638" cy="1103092"/>
      </dsp:txXfrm>
    </dsp:sp>
    <dsp:sp modelId="{E3EE2A60-3BA0-4C9C-987A-5ED0FDBD7A62}">
      <dsp:nvSpPr>
        <dsp:cNvPr id="0" name=""/>
        <dsp:cNvSpPr/>
      </dsp:nvSpPr>
      <dsp:spPr>
        <a:xfrm>
          <a:off x="2694629" y="1421055"/>
          <a:ext cx="1182290" cy="11822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Socio-economic</a:t>
          </a:r>
          <a:endParaRPr lang="en-US" sz="1800" kern="1200" dirty="0"/>
        </a:p>
      </dsp:txBody>
      <dsp:txXfrm>
        <a:off x="2867771" y="1594197"/>
        <a:ext cx="836006" cy="836006"/>
      </dsp:txXfrm>
    </dsp:sp>
    <dsp:sp modelId="{4F0BC673-B08B-4C61-89A1-382F812306BB}">
      <dsp:nvSpPr>
        <dsp:cNvPr id="0" name=""/>
        <dsp:cNvSpPr/>
      </dsp:nvSpPr>
      <dsp:spPr>
        <a:xfrm>
          <a:off x="3995149" y="1421055"/>
          <a:ext cx="1773435" cy="118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Wealthy</a:t>
          </a:r>
          <a:endParaRPr lang="en-US" sz="1800" kern="1200" dirty="0"/>
        </a:p>
        <a:p>
          <a:pPr marL="171450" lvl="1" indent="-171450" algn="l" defTabSz="800100">
            <a:lnSpc>
              <a:spcPct val="90000"/>
            </a:lnSpc>
            <a:spcBef>
              <a:spcPct val="0"/>
            </a:spcBef>
            <a:spcAft>
              <a:spcPct val="15000"/>
            </a:spcAft>
            <a:buChar char="••"/>
          </a:pPr>
          <a:r>
            <a:rPr lang="en-US" sz="1800" kern="1200" dirty="0" smtClean="0"/>
            <a:t>Middle class</a:t>
          </a:r>
          <a:endParaRPr lang="en-US" sz="1800" kern="1200" dirty="0"/>
        </a:p>
        <a:p>
          <a:pPr marL="171450" lvl="1" indent="-171450" algn="l" defTabSz="800100">
            <a:lnSpc>
              <a:spcPct val="90000"/>
            </a:lnSpc>
            <a:spcBef>
              <a:spcPct val="0"/>
            </a:spcBef>
            <a:spcAft>
              <a:spcPct val="15000"/>
            </a:spcAft>
            <a:buChar char="••"/>
          </a:pPr>
          <a:r>
            <a:rPr lang="en-US" sz="1800" kern="1200" dirty="0" smtClean="0"/>
            <a:t>Poor</a:t>
          </a:r>
          <a:endParaRPr lang="en-US" sz="1800" kern="1200" dirty="0"/>
        </a:p>
      </dsp:txBody>
      <dsp:txXfrm>
        <a:off x="3995149" y="1421055"/>
        <a:ext cx="1773435" cy="1182290"/>
      </dsp:txXfrm>
    </dsp:sp>
    <dsp:sp modelId="{2D74DBD5-3EFB-40A7-8ABB-2BB3E5061088}">
      <dsp:nvSpPr>
        <dsp:cNvPr id="0" name=""/>
        <dsp:cNvSpPr/>
      </dsp:nvSpPr>
      <dsp:spPr>
        <a:xfrm>
          <a:off x="2303564" y="2880530"/>
          <a:ext cx="1182290" cy="11822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Belief  System</a:t>
          </a:r>
          <a:endParaRPr lang="en-US" sz="1800" kern="1200" dirty="0"/>
        </a:p>
      </dsp:txBody>
      <dsp:txXfrm>
        <a:off x="2476706" y="3053672"/>
        <a:ext cx="836006" cy="836006"/>
      </dsp:txXfrm>
    </dsp:sp>
    <dsp:sp modelId="{823D8F96-3368-4B9D-B861-7E22BB8EFD2E}">
      <dsp:nvSpPr>
        <dsp:cNvPr id="0" name=""/>
        <dsp:cNvSpPr/>
      </dsp:nvSpPr>
      <dsp:spPr>
        <a:xfrm>
          <a:off x="3604084" y="2880530"/>
          <a:ext cx="1773435" cy="1182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Religion</a:t>
          </a:r>
          <a:endParaRPr lang="en-US" sz="1800" kern="1200" dirty="0"/>
        </a:p>
        <a:p>
          <a:pPr marL="171450" lvl="1" indent="-171450" algn="l" defTabSz="800100">
            <a:lnSpc>
              <a:spcPct val="90000"/>
            </a:lnSpc>
            <a:spcBef>
              <a:spcPct val="0"/>
            </a:spcBef>
            <a:spcAft>
              <a:spcPct val="15000"/>
            </a:spcAft>
            <a:buChar char="••"/>
          </a:pPr>
          <a:r>
            <a:rPr lang="en-US" sz="1800" kern="1200" dirty="0" smtClean="0"/>
            <a:t>Family of Origin</a:t>
          </a:r>
          <a:endParaRPr lang="en-US" sz="1800" kern="1200" dirty="0"/>
        </a:p>
      </dsp:txBody>
      <dsp:txXfrm>
        <a:off x="3604084" y="2880530"/>
        <a:ext cx="1773435" cy="1182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7952E16-0384-407D-AF14-4BF8A73E1300}" type="datetimeFigureOut">
              <a:rPr lang="en-US" smtClean="0"/>
              <a:t>7/21/2015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3932337-4738-4E68-87F2-7A4F7C886138}" type="slidenum">
              <a:rPr lang="en-US" smtClean="0"/>
              <a:t>‹#›</a:t>
            </a:fld>
            <a:endParaRPr lang="en-US"/>
          </a:p>
        </p:txBody>
      </p:sp>
    </p:spTree>
    <p:extLst>
      <p:ext uri="{BB962C8B-B14F-4D97-AF65-F5344CB8AC3E}">
        <p14:creationId xmlns:p14="http://schemas.microsoft.com/office/powerpoint/2010/main" val="4188876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ways in which bullet point could affect a new parent’s acceptance</a:t>
            </a:r>
            <a:r>
              <a:rPr lang="en-US" baseline="0" dirty="0" smtClean="0"/>
              <a:t> of baby or diagnosis. Diversity means differences. We all differ by age, gender, color, ethnicity, education, religious beliefs.  Culture is the way of life of a group of people; for example think of food. We all eat, but what we eat and how we prepare it is different.</a:t>
            </a:r>
            <a:endParaRPr lang="en-US" dirty="0"/>
          </a:p>
        </p:txBody>
      </p:sp>
      <p:sp>
        <p:nvSpPr>
          <p:cNvPr id="4" name="Slide Number Placeholder 3"/>
          <p:cNvSpPr>
            <a:spLocks noGrp="1"/>
          </p:cNvSpPr>
          <p:nvPr>
            <p:ph type="sldNum" sz="quarter" idx="10"/>
          </p:nvPr>
        </p:nvSpPr>
        <p:spPr/>
        <p:txBody>
          <a:bodyPr/>
          <a:lstStyle/>
          <a:p>
            <a:fld id="{23932337-4738-4E68-87F2-7A4F7C886138}" type="slidenum">
              <a:rPr lang="en-US" smtClean="0"/>
              <a:t>3</a:t>
            </a:fld>
            <a:endParaRPr lang="en-US"/>
          </a:p>
        </p:txBody>
      </p:sp>
    </p:spTree>
    <p:extLst>
      <p:ext uri="{BB962C8B-B14F-4D97-AF65-F5344CB8AC3E}">
        <p14:creationId xmlns:p14="http://schemas.microsoft.com/office/powerpoint/2010/main" val="1574397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Denial-many parents won’t accept</a:t>
            </a:r>
            <a:r>
              <a:rPr lang="en-US" baseline="0" dirty="0" smtClean="0"/>
              <a:t> the clinical diagnosis until blood tests come back. Another part of this phase is shock.</a:t>
            </a:r>
          </a:p>
          <a:p>
            <a:r>
              <a:rPr lang="en-US" baseline="0" dirty="0" smtClean="0"/>
              <a:t>Anger- Why did this happen to me? Blaming partner, baby, doctors. This is unfair! Feel a loss. Bargaining I will&gt;&gt;&gt;(fill in the blank) if you just make the baby (normal).</a:t>
            </a:r>
          </a:p>
          <a:p>
            <a:r>
              <a:rPr lang="en-US" baseline="0" dirty="0" smtClean="0"/>
              <a:t>Depression occurs when reality starts to set in. This is real, it is happening and it is happening to you. Can cause trouble sleeping, eating, going out of the house. </a:t>
            </a:r>
          </a:p>
          <a:p>
            <a:r>
              <a:rPr lang="en-US" baseline="0" dirty="0" smtClean="0"/>
              <a:t>Guilt feelings occur when you start to blame yourself for something you ate or drank or thought or did in the past (karma).</a:t>
            </a:r>
          </a:p>
          <a:p>
            <a:r>
              <a:rPr lang="en-US" baseline="0" dirty="0" smtClean="0"/>
              <a:t>Coping can begin when you start to be in action; calling parent support group, scheduling evaluations and therapy. Acceptance occurs as you work through the phases, realizing you love your baby just because she is who she is. Welcome to Holland.</a:t>
            </a:r>
            <a:endParaRPr lang="en-US" dirty="0"/>
          </a:p>
        </p:txBody>
      </p:sp>
      <p:sp>
        <p:nvSpPr>
          <p:cNvPr id="4" name="Slide Number Placeholder 3"/>
          <p:cNvSpPr>
            <a:spLocks noGrp="1"/>
          </p:cNvSpPr>
          <p:nvPr>
            <p:ph type="sldNum" sz="quarter" idx="10"/>
          </p:nvPr>
        </p:nvSpPr>
        <p:spPr/>
        <p:txBody>
          <a:bodyPr/>
          <a:lstStyle/>
          <a:p>
            <a:fld id="{23932337-4738-4E68-87F2-7A4F7C886138}" type="slidenum">
              <a:rPr lang="en-US" smtClean="0"/>
              <a:t>5</a:t>
            </a:fld>
            <a:endParaRPr lang="en-US"/>
          </a:p>
        </p:txBody>
      </p:sp>
    </p:spTree>
    <p:extLst>
      <p:ext uri="{BB962C8B-B14F-4D97-AF65-F5344CB8AC3E}">
        <p14:creationId xmlns:p14="http://schemas.microsoft.com/office/powerpoint/2010/main" val="2480999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Sympathy is feeling sorry for someone; empathy is understanding and identifying with someone.</a:t>
            </a:r>
            <a:endParaRPr lang="en-US" dirty="0"/>
          </a:p>
        </p:txBody>
      </p:sp>
      <p:sp>
        <p:nvSpPr>
          <p:cNvPr id="4" name="Slide Number Placeholder 3"/>
          <p:cNvSpPr>
            <a:spLocks noGrp="1"/>
          </p:cNvSpPr>
          <p:nvPr>
            <p:ph type="sldNum" sz="quarter" idx="10"/>
          </p:nvPr>
        </p:nvSpPr>
        <p:spPr/>
        <p:txBody>
          <a:bodyPr/>
          <a:lstStyle/>
          <a:p>
            <a:fld id="{23932337-4738-4E68-87F2-7A4F7C886138}" type="slidenum">
              <a:rPr lang="en-US" smtClean="0"/>
              <a:t>11</a:t>
            </a:fld>
            <a:endParaRPr lang="en-US"/>
          </a:p>
        </p:txBody>
      </p:sp>
    </p:spTree>
    <p:extLst>
      <p:ext uri="{BB962C8B-B14F-4D97-AF65-F5344CB8AC3E}">
        <p14:creationId xmlns:p14="http://schemas.microsoft.com/office/powerpoint/2010/main" val="318171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728842C-F8D9-4678-A319-8D62231EE8D5}" type="datetimeFigureOut">
              <a:rPr lang="en-US" smtClean="0"/>
              <a:t>7/21/2015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973EAB-DB61-4C85-9B42-5BE897BA789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28842C-F8D9-4678-A319-8D62231EE8D5}" type="datetimeFigureOut">
              <a:rPr lang="en-US" smtClean="0"/>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73EAB-DB61-4C85-9B42-5BE897BA78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28842C-F8D9-4678-A319-8D62231EE8D5}" type="datetimeFigureOut">
              <a:rPr lang="en-US" smtClean="0"/>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73EAB-DB61-4C85-9B42-5BE897BA78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28842C-F8D9-4678-A319-8D62231EE8D5}" type="datetimeFigureOut">
              <a:rPr lang="en-US" smtClean="0"/>
              <a:t>7/21/2015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73EAB-DB61-4C85-9B42-5BE897BA789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28842C-F8D9-4678-A319-8D62231EE8D5}" type="datetimeFigureOut">
              <a:rPr lang="en-US" smtClean="0"/>
              <a:t>7/21/2015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0973EAB-DB61-4C85-9B42-5BE897BA789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28842C-F8D9-4678-A319-8D62231EE8D5}" type="datetimeFigureOut">
              <a:rPr lang="en-US" smtClean="0"/>
              <a:t>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73EAB-DB61-4C85-9B42-5BE897BA789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728842C-F8D9-4678-A319-8D62231EE8D5}" type="datetimeFigureOut">
              <a:rPr lang="en-US" smtClean="0"/>
              <a:t>7/21/2015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73EAB-DB61-4C85-9B42-5BE897BA789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28842C-F8D9-4678-A319-8D62231EE8D5}" type="datetimeFigureOut">
              <a:rPr lang="en-US" smtClean="0"/>
              <a:t>7/21/2015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73EAB-DB61-4C85-9B42-5BE897BA78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8842C-F8D9-4678-A319-8D62231EE8D5}" type="datetimeFigureOut">
              <a:rPr lang="en-US" smtClean="0"/>
              <a:t>7/21/2015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73EAB-DB61-4C85-9B42-5BE897BA78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28842C-F8D9-4678-A319-8D62231EE8D5}" type="datetimeFigureOut">
              <a:rPr lang="en-US" smtClean="0"/>
              <a:t>7/21/2015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73EAB-DB61-4C85-9B42-5BE897BA789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28842C-F8D9-4678-A319-8D62231EE8D5}" type="datetimeFigureOut">
              <a:rPr lang="en-US" smtClean="0"/>
              <a:t>7/21/2015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0973EAB-DB61-4C85-9B42-5BE897BA789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728842C-F8D9-4678-A319-8D62231EE8D5}" type="datetimeFigureOut">
              <a:rPr lang="en-US" smtClean="0"/>
              <a:t>7/21/2015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973EAB-DB61-4C85-9B42-5BE897BA78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24000" y="304800"/>
            <a:ext cx="6080218" cy="4419600"/>
          </a:xfrm>
          <a:prstGeom prst="rect">
            <a:avLst/>
          </a:prstGeom>
          <a:noFill/>
          <a:ln w="9525" algn="ctr">
            <a:noFill/>
            <a:miter lim="800000"/>
            <a:headEnd/>
            <a:tailEnd/>
          </a:ln>
        </p:spPr>
      </p:pic>
      <p:sp>
        <p:nvSpPr>
          <p:cNvPr id="5" name="TextBox 4"/>
          <p:cNvSpPr txBox="1"/>
          <p:nvPr/>
        </p:nvSpPr>
        <p:spPr>
          <a:xfrm>
            <a:off x="609600" y="5410200"/>
            <a:ext cx="8286750" cy="830997"/>
          </a:xfrm>
          <a:prstGeom prst="rect">
            <a:avLst/>
          </a:prstGeom>
          <a:noFill/>
        </p:spPr>
        <p:txBody>
          <a:bodyPr wrap="square" rtlCol="0">
            <a:spAutoFit/>
          </a:bodyPr>
          <a:lstStyle/>
          <a:p>
            <a:pPr algn="ctr"/>
            <a:r>
              <a:rPr lang="en-US" sz="2400" dirty="0" smtClean="0">
                <a:latin typeface="Roboto Slab" pitchFamily="2" charset="0"/>
                <a:ea typeface="Roboto Slab" pitchFamily="2" charset="0"/>
              </a:rPr>
              <a:t>First Call Program</a:t>
            </a:r>
          </a:p>
          <a:p>
            <a:pPr algn="ctr"/>
            <a:r>
              <a:rPr lang="en-US" sz="2400" dirty="0" smtClean="0">
                <a:latin typeface="Roboto Slab" pitchFamily="2" charset="0"/>
                <a:ea typeface="Roboto Slab" pitchFamily="2" charset="0"/>
              </a:rPr>
              <a:t>New &amp; Expectant Parent Support</a:t>
            </a:r>
            <a:endParaRPr lang="en-US" sz="2400" dirty="0">
              <a:latin typeface="Roboto Slab" pitchFamily="2" charset="0"/>
              <a:ea typeface="Roboto Slab" pitchFamily="2" charset="0"/>
            </a:endParaRPr>
          </a:p>
        </p:txBody>
      </p:sp>
    </p:spTree>
    <p:extLst>
      <p:ext uri="{BB962C8B-B14F-4D97-AF65-F5344CB8AC3E}">
        <p14:creationId xmlns:p14="http://schemas.microsoft.com/office/powerpoint/2010/main" val="347675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latin typeface="Franklin Gothic Book" pitchFamily="34" charset="0"/>
              </a:rPr>
              <a:t>What was your reaction?</a:t>
            </a:r>
            <a:endParaRPr lang="en-US" dirty="0">
              <a:solidFill>
                <a:schemeClr val="accent3">
                  <a:lumMod val="90000"/>
                  <a:lumOff val="10000"/>
                </a:schemeClr>
              </a:solidFill>
              <a:latin typeface="Franklin Gothic Book" pitchFamily="34" charset="0"/>
            </a:endParaRPr>
          </a:p>
        </p:txBody>
      </p:sp>
      <p:sp>
        <p:nvSpPr>
          <p:cNvPr id="3" name="Content Placeholder 2"/>
          <p:cNvSpPr>
            <a:spLocks noGrp="1"/>
          </p:cNvSpPr>
          <p:nvPr>
            <p:ph sz="quarter" idx="1"/>
          </p:nvPr>
        </p:nvSpPr>
        <p:spPr/>
        <p:txBody>
          <a:bodyPr/>
          <a:lstStyle/>
          <a:p>
            <a:r>
              <a:rPr lang="en-US" dirty="0" smtClean="0"/>
              <a:t>Do you remember how your felt when you first heard?</a:t>
            </a:r>
          </a:p>
          <a:p>
            <a:r>
              <a:rPr lang="en-US" dirty="0" smtClean="0"/>
              <a:t>What made you angry?</a:t>
            </a:r>
          </a:p>
          <a:p>
            <a:r>
              <a:rPr lang="en-US" dirty="0" smtClean="0"/>
              <a:t>What were your fears?</a:t>
            </a:r>
          </a:p>
          <a:p>
            <a:r>
              <a:rPr lang="en-US" dirty="0" smtClean="0"/>
              <a:t>Did you blame anyone?</a:t>
            </a:r>
          </a:p>
          <a:p>
            <a:r>
              <a:rPr lang="en-US" dirty="0" smtClean="0"/>
              <a:t>Do you remember the turning point for you?</a:t>
            </a:r>
          </a:p>
          <a:p>
            <a:r>
              <a:rPr lang="en-US" dirty="0" smtClean="0"/>
              <a:t>Did anyone say something specifically?</a:t>
            </a:r>
          </a:p>
          <a:p>
            <a:r>
              <a:rPr lang="en-US" dirty="0" smtClean="0"/>
              <a:t>Turn to the person next to you and discuss your experience of the first few days following the diagnosis.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latin typeface="Franklin Gothic Book" pitchFamily="34" charset="0"/>
              </a:rPr>
              <a:t>Listening Effectively</a:t>
            </a:r>
            <a:endParaRPr lang="en-US" dirty="0">
              <a:solidFill>
                <a:schemeClr val="accent3">
                  <a:lumMod val="90000"/>
                  <a:lumOff val="10000"/>
                </a:schemeClr>
              </a:solidFill>
              <a:latin typeface="Franklin Gothic Book" pitchFamily="34" charset="0"/>
            </a:endParaRPr>
          </a:p>
        </p:txBody>
      </p:sp>
      <p:sp>
        <p:nvSpPr>
          <p:cNvPr id="3" name="Content Placeholder 2"/>
          <p:cNvSpPr>
            <a:spLocks noGrp="1"/>
          </p:cNvSpPr>
          <p:nvPr>
            <p:ph sz="quarter" idx="1"/>
          </p:nvPr>
        </p:nvSpPr>
        <p:spPr/>
        <p:txBody>
          <a:bodyPr>
            <a:normAutofit lnSpcReduction="10000"/>
          </a:bodyPr>
          <a:lstStyle/>
          <a:p>
            <a:r>
              <a:rPr lang="en-US" dirty="0" smtClean="0"/>
              <a:t>Don’t judge</a:t>
            </a:r>
          </a:p>
          <a:p>
            <a:r>
              <a:rPr lang="en-US" dirty="0" smtClean="0"/>
              <a:t>Allow the parents to “be” where they are</a:t>
            </a:r>
          </a:p>
          <a:p>
            <a:r>
              <a:rPr lang="en-US" dirty="0" smtClean="0"/>
              <a:t>Practice reflective listening-it sounds like…; you seem to be…; paraphrase by restating in you own words</a:t>
            </a:r>
          </a:p>
          <a:p>
            <a:r>
              <a:rPr lang="en-US" dirty="0" smtClean="0"/>
              <a:t>Empathize-</a:t>
            </a:r>
          </a:p>
          <a:p>
            <a:r>
              <a:rPr lang="en-US" dirty="0" smtClean="0"/>
              <a:t>Reassure parents that it’s nobody’s fault</a:t>
            </a:r>
          </a:p>
          <a:p>
            <a:r>
              <a:rPr lang="en-US" dirty="0" smtClean="0"/>
              <a:t>Learn how to listen for the parents’ frame of reference; “green lenses”  ask open ended questions</a:t>
            </a:r>
          </a:p>
          <a:p>
            <a:r>
              <a:rPr lang="en-US" dirty="0" smtClean="0"/>
              <a:t>Share your story briefly if appropriate</a:t>
            </a:r>
          </a:p>
          <a:p>
            <a:r>
              <a:rPr lang="en-US" dirty="0" smtClean="0"/>
              <a:t>Share your strength, hope and courage</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rPr>
              <a:t>What Do Parents Really Need?</a:t>
            </a:r>
            <a:endParaRPr lang="en-US" dirty="0">
              <a:solidFill>
                <a:schemeClr val="accent3">
                  <a:lumMod val="90000"/>
                  <a:lumOff val="10000"/>
                </a:schemeClr>
              </a:solidFill>
            </a:endParaRPr>
          </a:p>
        </p:txBody>
      </p:sp>
      <p:sp>
        <p:nvSpPr>
          <p:cNvPr id="3" name="Content Placeholder 2"/>
          <p:cNvSpPr>
            <a:spLocks noGrp="1"/>
          </p:cNvSpPr>
          <p:nvPr>
            <p:ph sz="quarter" idx="1"/>
          </p:nvPr>
        </p:nvSpPr>
        <p:spPr/>
        <p:txBody>
          <a:bodyPr/>
          <a:lstStyle/>
          <a:p>
            <a:r>
              <a:rPr lang="en-US" dirty="0" smtClean="0"/>
              <a:t>Reassurance that their feelings of fear, anger, etc. are normal and it’s okay</a:t>
            </a:r>
          </a:p>
          <a:p>
            <a:r>
              <a:rPr lang="en-US" dirty="0" smtClean="0"/>
              <a:t>Reassurance that they are not alone</a:t>
            </a:r>
          </a:p>
          <a:p>
            <a:r>
              <a:rPr lang="en-US" dirty="0" smtClean="0"/>
              <a:t>Promise of confidentiality</a:t>
            </a:r>
          </a:p>
          <a:p>
            <a:r>
              <a:rPr lang="en-US" dirty="0" smtClean="0"/>
              <a:t>New Parent Packet</a:t>
            </a:r>
          </a:p>
          <a:p>
            <a:r>
              <a:rPr lang="en-US" dirty="0" smtClean="0"/>
              <a:t>Stories of courage strength and hope</a:t>
            </a:r>
          </a:p>
          <a:p>
            <a:r>
              <a:rPr lang="en-US" dirty="0" smtClean="0"/>
              <a:t>Empowering vision for the future of their child</a:t>
            </a:r>
          </a:p>
          <a:p>
            <a:endParaRPr lang="en-US" dirty="0"/>
          </a:p>
        </p:txBody>
      </p:sp>
    </p:spTree>
    <p:extLst>
      <p:ext uri="{BB962C8B-B14F-4D97-AF65-F5344CB8AC3E}">
        <p14:creationId xmlns:p14="http://schemas.microsoft.com/office/powerpoint/2010/main" val="2023509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rPr>
              <a:t>Logistics</a:t>
            </a:r>
            <a:endParaRPr lang="en-US" dirty="0">
              <a:solidFill>
                <a:schemeClr val="accent3">
                  <a:lumMod val="90000"/>
                  <a:lumOff val="10000"/>
                </a:schemeClr>
              </a:solidFill>
            </a:endParaRPr>
          </a:p>
        </p:txBody>
      </p:sp>
      <p:sp>
        <p:nvSpPr>
          <p:cNvPr id="3" name="Content Placeholder 2"/>
          <p:cNvSpPr>
            <a:spLocks noGrp="1"/>
          </p:cNvSpPr>
          <p:nvPr>
            <p:ph sz="quarter" idx="1"/>
          </p:nvPr>
        </p:nvSpPr>
        <p:spPr/>
        <p:txBody>
          <a:bodyPr/>
          <a:lstStyle/>
          <a:p>
            <a:r>
              <a:rPr lang="en-US" dirty="0" smtClean="0"/>
              <a:t>Making contacts at the hospitals</a:t>
            </a:r>
          </a:p>
          <a:p>
            <a:r>
              <a:rPr lang="en-US" dirty="0" smtClean="0"/>
              <a:t>Making contacts at targeted Ob/</a:t>
            </a:r>
            <a:r>
              <a:rPr lang="en-US" dirty="0" err="1" smtClean="0"/>
              <a:t>Gyn</a:t>
            </a:r>
            <a:r>
              <a:rPr lang="en-US" dirty="0" smtClean="0"/>
              <a:t> offices</a:t>
            </a:r>
          </a:p>
          <a:p>
            <a:r>
              <a:rPr lang="en-US" dirty="0" smtClean="0"/>
              <a:t>Lunch-n-learns with NICU staff, obstetricians, and </a:t>
            </a:r>
            <a:r>
              <a:rPr lang="en-US" smtClean="0"/>
              <a:t>genetic counselors</a:t>
            </a:r>
            <a:endParaRPr lang="en-US" dirty="0" smtClean="0"/>
          </a:p>
          <a:p>
            <a:r>
              <a:rPr lang="en-US" dirty="0" smtClean="0"/>
              <a:t>Contents of New Parent Packets</a:t>
            </a:r>
          </a:p>
          <a:p>
            <a:r>
              <a:rPr lang="en-US" dirty="0" smtClean="0"/>
              <a:t>Collection of information</a:t>
            </a:r>
          </a:p>
          <a:p>
            <a:r>
              <a:rPr lang="en-US" dirty="0" smtClean="0"/>
              <a:t>Record keeping</a:t>
            </a:r>
          </a:p>
          <a:p>
            <a:r>
              <a:rPr lang="en-US" dirty="0" smtClean="0"/>
              <a:t>Assign follow up person, method</a:t>
            </a:r>
            <a:endParaRPr lang="en-US" dirty="0"/>
          </a:p>
        </p:txBody>
      </p:sp>
    </p:spTree>
    <p:extLst>
      <p:ext uri="{BB962C8B-B14F-4D97-AF65-F5344CB8AC3E}">
        <p14:creationId xmlns:p14="http://schemas.microsoft.com/office/powerpoint/2010/main" val="90945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Roboto Slab" pitchFamily="2" charset="0"/>
                <a:ea typeface="Roboto Slab" pitchFamily="2" charset="0"/>
              </a:rPr>
              <a:t>Overview</a:t>
            </a:r>
            <a:endParaRPr lang="en-US" dirty="0">
              <a:latin typeface="Roboto Slab" pitchFamily="2" charset="0"/>
              <a:ea typeface="Roboto Slab" pitchFamily="2" charset="0"/>
            </a:endParaRPr>
          </a:p>
        </p:txBody>
      </p:sp>
      <p:sp>
        <p:nvSpPr>
          <p:cNvPr id="3" name="Content Placeholder 2"/>
          <p:cNvSpPr>
            <a:spLocks noGrp="1"/>
          </p:cNvSpPr>
          <p:nvPr>
            <p:ph sz="quarter" idx="1"/>
          </p:nvPr>
        </p:nvSpPr>
        <p:spPr/>
        <p:txBody>
          <a:bodyPr/>
          <a:lstStyle/>
          <a:p>
            <a:r>
              <a:rPr lang="en-US" dirty="0" smtClean="0"/>
              <a:t>Dynamics of Establishing Relationship of Trust</a:t>
            </a:r>
          </a:p>
          <a:p>
            <a:r>
              <a:rPr lang="en-US" dirty="0" smtClean="0"/>
              <a:t>Learn the Basics of Cultural Competency</a:t>
            </a:r>
          </a:p>
          <a:p>
            <a:r>
              <a:rPr lang="en-US" dirty="0" smtClean="0"/>
              <a:t>Talk about Stages of Grief</a:t>
            </a:r>
          </a:p>
          <a:p>
            <a:r>
              <a:rPr lang="en-US" dirty="0" smtClean="0"/>
              <a:t>How to Listen</a:t>
            </a:r>
          </a:p>
          <a:p>
            <a:r>
              <a:rPr lang="en-US" dirty="0" smtClean="0"/>
              <a:t>What New Parents Really Need</a:t>
            </a:r>
          </a:p>
          <a:p>
            <a:r>
              <a:rPr lang="en-US" dirty="0" smtClean="0"/>
              <a:t>Logistics</a:t>
            </a:r>
          </a:p>
          <a:p>
            <a:endParaRPr lang="en-US" dirty="0" smtClean="0"/>
          </a:p>
          <a:p>
            <a:endParaRPr lang="en-US" dirty="0"/>
          </a:p>
        </p:txBody>
      </p:sp>
      <p:sp>
        <p:nvSpPr>
          <p:cNvPr id="4" name="TextBox 3"/>
          <p:cNvSpPr txBox="1"/>
          <p:nvPr/>
        </p:nvSpPr>
        <p:spPr>
          <a:xfrm>
            <a:off x="1142999" y="4648199"/>
            <a:ext cx="6857999" cy="707886"/>
          </a:xfrm>
          <a:prstGeom prst="rect">
            <a:avLst/>
          </a:prstGeom>
          <a:noFill/>
        </p:spPr>
        <p:txBody>
          <a:bodyPr wrap="square" rtlCol="0">
            <a:spAutoFit/>
          </a:bodyPr>
          <a:lstStyle/>
          <a:p>
            <a:r>
              <a:rPr lang="en-US" sz="2000" i="1" dirty="0" smtClean="0">
                <a:solidFill>
                  <a:schemeClr val="accent3">
                    <a:lumMod val="90000"/>
                    <a:lumOff val="10000"/>
                  </a:schemeClr>
                </a:solidFill>
                <a:latin typeface="Calibri" pitchFamily="34" charset="0"/>
              </a:rPr>
              <a:t>When you leave today you will have the confidence and skills to empower new &amp; expectant parents.</a:t>
            </a:r>
            <a:endParaRPr lang="en-US" sz="2000" i="1" dirty="0">
              <a:solidFill>
                <a:schemeClr val="accent3">
                  <a:lumMod val="90000"/>
                  <a:lumOff val="10000"/>
                </a:schemeClr>
              </a:solidFill>
              <a:latin typeface="Calibri" pitchFamily="34" charset="0"/>
            </a:endParaRPr>
          </a:p>
        </p:txBody>
      </p:sp>
    </p:spTree>
    <p:extLst>
      <p:ext uri="{BB962C8B-B14F-4D97-AF65-F5344CB8AC3E}">
        <p14:creationId xmlns:p14="http://schemas.microsoft.com/office/powerpoint/2010/main" val="4255538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rPr>
              <a:t>Establish Relationship</a:t>
            </a:r>
            <a:r>
              <a:rPr lang="en-US" dirty="0" smtClean="0"/>
              <a:t>	</a:t>
            </a:r>
            <a:endParaRPr lang="en-US" dirty="0"/>
          </a:p>
        </p:txBody>
      </p:sp>
      <p:sp>
        <p:nvSpPr>
          <p:cNvPr id="3" name="Content Placeholder 2"/>
          <p:cNvSpPr>
            <a:spLocks noGrp="1"/>
          </p:cNvSpPr>
          <p:nvPr>
            <p:ph sz="quarter" idx="1"/>
          </p:nvPr>
        </p:nvSpPr>
        <p:spPr/>
        <p:txBody>
          <a:bodyPr/>
          <a:lstStyle/>
          <a:p>
            <a:pPr>
              <a:buNone/>
            </a:pPr>
            <a:endParaRPr lang="en-US" dirty="0"/>
          </a:p>
        </p:txBody>
      </p:sp>
      <p:graphicFrame>
        <p:nvGraphicFramePr>
          <p:cNvPr id="6" name="Diagram 5"/>
          <p:cNvGraphicFramePr/>
          <p:nvPr>
            <p:extLst>
              <p:ext uri="{D42A27DB-BD31-4B8C-83A1-F6EECF244321}">
                <p14:modId xmlns:p14="http://schemas.microsoft.com/office/powerpoint/2010/main" val="340621222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057400" y="2895600"/>
            <a:ext cx="1600200" cy="830997"/>
          </a:xfrm>
          <a:prstGeom prst="rect">
            <a:avLst/>
          </a:prstGeom>
          <a:solidFill>
            <a:schemeClr val="accent3">
              <a:lumMod val="50000"/>
              <a:lumOff val="50000"/>
            </a:schemeClr>
          </a:solidFill>
        </p:spPr>
        <p:txBody>
          <a:bodyPr wrap="square" rtlCol="0">
            <a:spAutoFit/>
          </a:bodyPr>
          <a:lstStyle/>
          <a:p>
            <a:r>
              <a:rPr lang="en-US" sz="2400" dirty="0" smtClean="0"/>
              <a:t>Cultural </a:t>
            </a:r>
          </a:p>
          <a:p>
            <a:r>
              <a:rPr lang="en-US" sz="2400" dirty="0" smtClean="0"/>
              <a:t>Competency</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the New Parents</a:t>
            </a:r>
            <a:endParaRPr lang="en-US" dirty="0"/>
          </a:p>
        </p:txBody>
      </p:sp>
      <p:sp>
        <p:nvSpPr>
          <p:cNvPr id="3" name="Content Placeholder 2"/>
          <p:cNvSpPr>
            <a:spLocks noGrp="1"/>
          </p:cNvSpPr>
          <p:nvPr>
            <p:ph sz="quarter" idx="1"/>
          </p:nvPr>
        </p:nvSpPr>
        <p:spPr/>
        <p:txBody>
          <a:bodyPr/>
          <a:lstStyle/>
          <a:p>
            <a:pPr marL="0" indent="0">
              <a:buNone/>
            </a:pPr>
            <a:r>
              <a:rPr lang="en-US" dirty="0" smtClean="0"/>
              <a:t>Guidelines:</a:t>
            </a:r>
          </a:p>
          <a:p>
            <a:pPr lvl="1"/>
            <a:r>
              <a:rPr lang="en-US" dirty="0" smtClean="0"/>
              <a:t>Listen without judgment</a:t>
            </a:r>
          </a:p>
          <a:p>
            <a:pPr lvl="1"/>
            <a:r>
              <a:rPr lang="en-US" dirty="0" smtClean="0"/>
              <a:t>Respect confidentiality </a:t>
            </a:r>
          </a:p>
          <a:p>
            <a:pPr lvl="1"/>
            <a:r>
              <a:rPr lang="en-US" dirty="0" smtClean="0"/>
              <a:t>Offer support and encouragement</a:t>
            </a:r>
          </a:p>
          <a:p>
            <a:pPr lvl="1"/>
            <a:r>
              <a:rPr lang="en-US" dirty="0" smtClean="0"/>
              <a:t>Offer information and guidance</a:t>
            </a:r>
          </a:p>
          <a:p>
            <a:pPr lvl="1"/>
            <a:r>
              <a:rPr lang="en-US" dirty="0" smtClean="0"/>
              <a:t>Don’t get emotional in front of new parents</a:t>
            </a:r>
          </a:p>
          <a:p>
            <a:pPr lvl="1"/>
            <a:r>
              <a:rPr lang="en-US" dirty="0" smtClean="0"/>
              <a:t>Discard stereotypes </a:t>
            </a:r>
          </a:p>
          <a:p>
            <a:pPr lvl="1"/>
            <a:r>
              <a:rPr lang="en-US" dirty="0" smtClean="0"/>
              <a:t>Focus on what you have in common</a:t>
            </a:r>
          </a:p>
          <a:p>
            <a:pPr lvl="1"/>
            <a:r>
              <a:rPr lang="en-US" dirty="0" smtClean="0"/>
              <a:t>Remember all families are where they need to be</a:t>
            </a:r>
          </a:p>
          <a:p>
            <a:pPr lvl="1"/>
            <a:r>
              <a:rPr lang="en-US" dirty="0" smtClean="0"/>
              <a:t>Respect-People First Language</a:t>
            </a:r>
            <a:endParaRPr lang="en-US" dirty="0"/>
          </a:p>
        </p:txBody>
      </p:sp>
    </p:spTree>
    <p:extLst>
      <p:ext uri="{BB962C8B-B14F-4D97-AF65-F5344CB8AC3E}">
        <p14:creationId xmlns:p14="http://schemas.microsoft.com/office/powerpoint/2010/main" val="269416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rPr>
              <a:t>Stages of Grief</a:t>
            </a:r>
            <a:endParaRPr lang="en-US" dirty="0">
              <a:solidFill>
                <a:schemeClr val="accent3">
                  <a:lumMod val="90000"/>
                  <a:lumOff val="10000"/>
                </a:schemeClr>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03216769"/>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rPr>
              <a:t>Denial/Shock</a:t>
            </a:r>
            <a:endParaRPr lang="en-US" dirty="0">
              <a:solidFill>
                <a:schemeClr val="accent3">
                  <a:lumMod val="90000"/>
                  <a:lumOff val="10000"/>
                </a:schemeClr>
              </a:solidFill>
            </a:endParaRPr>
          </a:p>
        </p:txBody>
      </p:sp>
      <p:sp>
        <p:nvSpPr>
          <p:cNvPr id="3" name="Content Placeholder 2"/>
          <p:cNvSpPr>
            <a:spLocks noGrp="1"/>
          </p:cNvSpPr>
          <p:nvPr>
            <p:ph sz="quarter" idx="1"/>
          </p:nvPr>
        </p:nvSpPr>
        <p:spPr>
          <a:xfrm>
            <a:off x="914400" y="1447800"/>
            <a:ext cx="7772400" cy="2362200"/>
          </a:xfrm>
        </p:spPr>
        <p:txBody>
          <a:bodyPr/>
          <a:lstStyle/>
          <a:p>
            <a:r>
              <a:rPr lang="en-US" dirty="0" smtClean="0"/>
              <a:t>Wanting to believe the doctors made a mistake</a:t>
            </a:r>
          </a:p>
          <a:p>
            <a:r>
              <a:rPr lang="en-US" dirty="0" smtClean="0"/>
              <a:t>“She doesn’t look like she has Down syndrome, does she?”</a:t>
            </a:r>
          </a:p>
          <a:p>
            <a:r>
              <a:rPr lang="en-US" dirty="0" smtClean="0"/>
              <a:t>Hoping that the baby has the mosaic form of Down syndrome</a:t>
            </a:r>
          </a:p>
          <a:p>
            <a:r>
              <a:rPr lang="en-US" dirty="0" smtClean="0"/>
              <a:t>This doesn’t happen to people like us</a:t>
            </a:r>
            <a:endParaRPr lang="en-US" dirty="0"/>
          </a:p>
        </p:txBody>
      </p:sp>
      <p:sp>
        <p:nvSpPr>
          <p:cNvPr id="4" name="TextBox 3"/>
          <p:cNvSpPr txBox="1"/>
          <p:nvPr/>
        </p:nvSpPr>
        <p:spPr>
          <a:xfrm>
            <a:off x="990600" y="4038600"/>
            <a:ext cx="6858000" cy="646331"/>
          </a:xfrm>
          <a:prstGeom prst="rect">
            <a:avLst/>
          </a:prstGeom>
          <a:noFill/>
        </p:spPr>
        <p:txBody>
          <a:bodyPr wrap="square" rtlCol="0">
            <a:spAutoFit/>
          </a:bodyPr>
          <a:lstStyle/>
          <a:p>
            <a:r>
              <a:rPr lang="en-US" dirty="0" smtClean="0"/>
              <a:t>What were your thoughts of disbelief?  Do you remember how you worked through them?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rPr>
              <a:t>Depression</a:t>
            </a:r>
            <a:endParaRPr lang="en-US" dirty="0">
              <a:solidFill>
                <a:schemeClr val="accent3">
                  <a:lumMod val="90000"/>
                  <a:lumOff val="10000"/>
                </a:schemeClr>
              </a:solidFill>
            </a:endParaRPr>
          </a:p>
        </p:txBody>
      </p:sp>
      <p:sp>
        <p:nvSpPr>
          <p:cNvPr id="3" name="Content Placeholder 2"/>
          <p:cNvSpPr>
            <a:spLocks noGrp="1"/>
          </p:cNvSpPr>
          <p:nvPr>
            <p:ph sz="quarter" idx="1"/>
          </p:nvPr>
        </p:nvSpPr>
        <p:spPr/>
        <p:txBody>
          <a:bodyPr/>
          <a:lstStyle/>
          <a:p>
            <a:r>
              <a:rPr lang="en-US" dirty="0" smtClean="0"/>
              <a:t>Feeling like the world has ended, that you will never be happy again</a:t>
            </a:r>
          </a:p>
          <a:p>
            <a:r>
              <a:rPr lang="en-US" dirty="0" smtClean="0"/>
              <a:t>Crying whenever you look at the baby</a:t>
            </a:r>
          </a:p>
          <a:p>
            <a:r>
              <a:rPr lang="en-US" dirty="0" smtClean="0"/>
              <a:t>Withdrawing from friends and family</a:t>
            </a:r>
          </a:p>
          <a:p>
            <a:r>
              <a:rPr lang="en-US" dirty="0" smtClean="0"/>
              <a:t>Overwhelmingly sad</a:t>
            </a:r>
            <a:endParaRPr lang="en-US" dirty="0"/>
          </a:p>
        </p:txBody>
      </p:sp>
      <p:sp>
        <p:nvSpPr>
          <p:cNvPr id="4" name="TextBox 3"/>
          <p:cNvSpPr txBox="1"/>
          <p:nvPr/>
        </p:nvSpPr>
        <p:spPr>
          <a:xfrm>
            <a:off x="990600" y="3810000"/>
            <a:ext cx="7086600" cy="707886"/>
          </a:xfrm>
          <a:prstGeom prst="rect">
            <a:avLst/>
          </a:prstGeom>
          <a:noFill/>
        </p:spPr>
        <p:txBody>
          <a:bodyPr wrap="square" rtlCol="0">
            <a:spAutoFit/>
          </a:bodyPr>
          <a:lstStyle/>
          <a:p>
            <a:pPr algn="ctr"/>
            <a:r>
              <a:rPr lang="en-US" sz="4000" dirty="0" smtClean="0">
                <a:solidFill>
                  <a:schemeClr val="accent3">
                    <a:lumMod val="90000"/>
                    <a:lumOff val="10000"/>
                  </a:schemeClr>
                </a:solidFill>
                <a:latin typeface="Franklin Gothic Book" pitchFamily="34" charset="0"/>
              </a:rPr>
              <a:t>Anger</a:t>
            </a:r>
            <a:endParaRPr lang="en-US" sz="4000" dirty="0">
              <a:solidFill>
                <a:schemeClr val="accent3">
                  <a:lumMod val="90000"/>
                  <a:lumOff val="10000"/>
                </a:schemeClr>
              </a:solidFill>
              <a:latin typeface="Franklin Gothic Book" pitchFamily="34" charset="0"/>
            </a:endParaRPr>
          </a:p>
        </p:txBody>
      </p:sp>
      <p:sp>
        <p:nvSpPr>
          <p:cNvPr id="6" name="TextBox 5"/>
          <p:cNvSpPr txBox="1"/>
          <p:nvPr/>
        </p:nvSpPr>
        <p:spPr>
          <a:xfrm>
            <a:off x="914400" y="4572000"/>
            <a:ext cx="7467600" cy="1384995"/>
          </a:xfrm>
          <a:prstGeom prst="rect">
            <a:avLst/>
          </a:prstGeom>
          <a:noFill/>
        </p:spPr>
        <p:txBody>
          <a:bodyPr wrap="square" rtlCol="0">
            <a:spAutoFit/>
          </a:bodyPr>
          <a:lstStyle/>
          <a:p>
            <a:pPr>
              <a:buFont typeface="Arial" pitchFamily="34" charset="0"/>
              <a:buChar char="•"/>
            </a:pPr>
            <a:r>
              <a:rPr lang="en-US" sz="2800" dirty="0" smtClean="0"/>
              <a:t>Lashing out at the nurses or doctors</a:t>
            </a:r>
          </a:p>
          <a:p>
            <a:pPr>
              <a:buFont typeface="Arial" pitchFamily="34" charset="0"/>
              <a:buChar char="•"/>
            </a:pPr>
            <a:r>
              <a:rPr lang="en-US" sz="2800" dirty="0" smtClean="0"/>
              <a:t>Blaming Self, husband/wife,</a:t>
            </a:r>
          </a:p>
          <a:p>
            <a:pPr>
              <a:buFont typeface="Arial" pitchFamily="34" charset="0"/>
              <a:buChar char="•"/>
            </a:pPr>
            <a:r>
              <a:rPr lang="en-US" sz="2800" dirty="0" smtClean="0"/>
              <a:t>Angry at God</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rPr>
              <a:t>Guilt</a:t>
            </a:r>
            <a:endParaRPr lang="en-US" dirty="0">
              <a:solidFill>
                <a:schemeClr val="accent3">
                  <a:lumMod val="90000"/>
                  <a:lumOff val="10000"/>
                </a:schemeClr>
              </a:solidFill>
            </a:endParaRPr>
          </a:p>
        </p:txBody>
      </p:sp>
      <p:sp>
        <p:nvSpPr>
          <p:cNvPr id="3" name="Content Placeholder 2"/>
          <p:cNvSpPr>
            <a:spLocks noGrp="1"/>
          </p:cNvSpPr>
          <p:nvPr>
            <p:ph sz="quarter" idx="1"/>
          </p:nvPr>
        </p:nvSpPr>
        <p:spPr>
          <a:xfrm>
            <a:off x="914400" y="1447800"/>
            <a:ext cx="7772400" cy="2057400"/>
          </a:xfrm>
        </p:spPr>
        <p:txBody>
          <a:bodyPr/>
          <a:lstStyle/>
          <a:p>
            <a:pPr>
              <a:buNone/>
            </a:pPr>
            <a:endParaRPr lang="en-US" dirty="0" smtClean="0"/>
          </a:p>
          <a:p>
            <a:r>
              <a:rPr lang="en-US" sz="2400" dirty="0" smtClean="0"/>
              <a:t>Something they did caused DS</a:t>
            </a:r>
          </a:p>
          <a:p>
            <a:r>
              <a:rPr lang="en-US" sz="2400" dirty="0" smtClean="0"/>
              <a:t>Mean thoughts about someone with DS</a:t>
            </a:r>
          </a:p>
          <a:p>
            <a:r>
              <a:rPr lang="en-US" sz="2400" dirty="0" smtClean="0"/>
              <a:t>Eating or drinking the wrong things during pregnancy</a:t>
            </a:r>
          </a:p>
          <a:p>
            <a:endParaRPr lang="en-US" sz="2400" dirty="0"/>
          </a:p>
        </p:txBody>
      </p:sp>
      <p:sp>
        <p:nvSpPr>
          <p:cNvPr id="4" name="TextBox 3"/>
          <p:cNvSpPr txBox="1"/>
          <p:nvPr/>
        </p:nvSpPr>
        <p:spPr>
          <a:xfrm>
            <a:off x="990600" y="3962400"/>
            <a:ext cx="7924800" cy="707886"/>
          </a:xfrm>
          <a:prstGeom prst="rect">
            <a:avLst/>
          </a:prstGeom>
          <a:noFill/>
        </p:spPr>
        <p:txBody>
          <a:bodyPr wrap="square" rtlCol="0">
            <a:spAutoFit/>
          </a:bodyPr>
          <a:lstStyle/>
          <a:p>
            <a:pPr algn="ctr"/>
            <a:r>
              <a:rPr lang="en-US" sz="4000" dirty="0" smtClean="0">
                <a:solidFill>
                  <a:schemeClr val="accent3">
                    <a:lumMod val="90000"/>
                    <a:lumOff val="10000"/>
                  </a:schemeClr>
                </a:solidFill>
                <a:latin typeface="Franklin Gothic Book" pitchFamily="34" charset="0"/>
              </a:rPr>
              <a:t>Fear</a:t>
            </a:r>
            <a:endParaRPr lang="en-US" dirty="0"/>
          </a:p>
        </p:txBody>
      </p:sp>
      <p:sp>
        <p:nvSpPr>
          <p:cNvPr id="6" name="TextBox 5"/>
          <p:cNvSpPr txBox="1"/>
          <p:nvPr/>
        </p:nvSpPr>
        <p:spPr>
          <a:xfrm>
            <a:off x="1135455" y="4876800"/>
            <a:ext cx="7543800" cy="2369880"/>
          </a:xfrm>
          <a:prstGeom prst="rect">
            <a:avLst/>
          </a:prstGeom>
          <a:noFill/>
        </p:spPr>
        <p:txBody>
          <a:bodyPr wrap="square" rtlCol="0">
            <a:spAutoFit/>
          </a:bodyPr>
          <a:lstStyle/>
          <a:p>
            <a:pPr marL="285750" lvl="1" indent="-285750">
              <a:buClr>
                <a:schemeClr val="accent1">
                  <a:lumMod val="75000"/>
                </a:schemeClr>
              </a:buClr>
              <a:buFont typeface="Arial" pitchFamily="34" charset="0"/>
              <a:buChar char="•"/>
            </a:pPr>
            <a:r>
              <a:rPr lang="en-US" sz="2600" dirty="0" smtClean="0"/>
              <a:t>Scared of what the future will look like</a:t>
            </a:r>
          </a:p>
          <a:p>
            <a:pPr marL="285750" lvl="1" indent="-285750">
              <a:buClr>
                <a:schemeClr val="accent1">
                  <a:lumMod val="75000"/>
                </a:schemeClr>
              </a:buClr>
              <a:buFont typeface="Arial" pitchFamily="34" charset="0"/>
              <a:buChar char="•"/>
            </a:pPr>
            <a:r>
              <a:rPr lang="en-US" sz="2600" dirty="0" smtClean="0"/>
              <a:t>Child will be sick all the time</a:t>
            </a:r>
          </a:p>
          <a:p>
            <a:pPr marL="285750" lvl="1" indent="-285750">
              <a:buClr>
                <a:schemeClr val="accent1">
                  <a:lumMod val="75000"/>
                </a:schemeClr>
              </a:buClr>
              <a:buFont typeface="Arial" pitchFamily="34" charset="0"/>
              <a:buChar char="•"/>
            </a:pPr>
            <a:r>
              <a:rPr lang="en-US" sz="2600" dirty="0" smtClean="0"/>
              <a:t>Child will be bullied</a:t>
            </a:r>
          </a:p>
          <a:p>
            <a:pPr marL="285750" lvl="1" indent="-285750">
              <a:buClr>
                <a:schemeClr val="accent1">
                  <a:lumMod val="75000"/>
                </a:schemeClr>
              </a:buClr>
              <a:buFont typeface="Arial" pitchFamily="34" charset="0"/>
              <a:buChar char="•"/>
            </a:pPr>
            <a:r>
              <a:rPr lang="en-US" sz="2600" dirty="0" smtClean="0"/>
              <a:t>Medical Expenses</a:t>
            </a:r>
            <a:endParaRPr lang="en-US" sz="2600" dirty="0"/>
          </a:p>
          <a:p>
            <a:pPr marL="285750" lvl="1" indent="-285750">
              <a:buClr>
                <a:schemeClr val="accent1">
                  <a:lumMod val="75000"/>
                </a:schemeClr>
              </a:buClr>
              <a:buFont typeface="Arial" pitchFamily="34" charset="0"/>
              <a:buChar char="•"/>
            </a:pPr>
            <a:endParaRPr lang="en-US" sz="2600" dirty="0"/>
          </a:p>
          <a:p>
            <a:pPr marL="285750" indent="-285750">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3">
                    <a:lumMod val="90000"/>
                    <a:lumOff val="10000"/>
                  </a:schemeClr>
                </a:solidFill>
                <a:latin typeface="Franklin Gothic Book" pitchFamily="34" charset="0"/>
              </a:rPr>
              <a:t>Coping</a:t>
            </a:r>
            <a:endParaRPr lang="en-US" dirty="0">
              <a:solidFill>
                <a:schemeClr val="accent3">
                  <a:lumMod val="90000"/>
                  <a:lumOff val="10000"/>
                </a:schemeClr>
              </a:solidFill>
              <a:latin typeface="Franklin Gothic Book" pitchFamily="34" charset="0"/>
            </a:endParaRPr>
          </a:p>
        </p:txBody>
      </p:sp>
      <p:sp>
        <p:nvSpPr>
          <p:cNvPr id="3" name="Content Placeholder 2"/>
          <p:cNvSpPr>
            <a:spLocks noGrp="1"/>
          </p:cNvSpPr>
          <p:nvPr>
            <p:ph sz="quarter" idx="1"/>
          </p:nvPr>
        </p:nvSpPr>
        <p:spPr/>
        <p:txBody>
          <a:bodyPr>
            <a:normAutofit/>
          </a:bodyPr>
          <a:lstStyle/>
          <a:p>
            <a:r>
              <a:rPr lang="en-US" dirty="0" smtClean="0"/>
              <a:t>Reaching out to others will speed up this process</a:t>
            </a:r>
          </a:p>
          <a:p>
            <a:r>
              <a:rPr lang="en-US" dirty="0" smtClean="0"/>
              <a:t>Taking action  such as calling Babies Can’t Wait or scheduling follow up visits.</a:t>
            </a:r>
          </a:p>
          <a:p>
            <a:r>
              <a:rPr lang="en-US" dirty="0" smtClean="0"/>
              <a:t>Beginning to have hope</a:t>
            </a:r>
          </a:p>
          <a:p>
            <a:r>
              <a:rPr lang="en-US" dirty="0" smtClean="0"/>
              <a:t>Education</a:t>
            </a:r>
          </a:p>
          <a:p>
            <a:pPr marL="0" indent="0" algn="ctr">
              <a:buNone/>
            </a:pPr>
            <a:r>
              <a:rPr lang="en-US" sz="4000" dirty="0" smtClean="0">
                <a:solidFill>
                  <a:schemeClr val="accent3">
                    <a:lumMod val="90000"/>
                    <a:lumOff val="10000"/>
                  </a:schemeClr>
                </a:solidFill>
                <a:latin typeface="Franklin Gothic Book" pitchFamily="34" charset="0"/>
              </a:rPr>
              <a:t>Acceptance</a:t>
            </a:r>
          </a:p>
          <a:p>
            <a:r>
              <a:rPr lang="en-US" dirty="0" smtClean="0"/>
              <a:t>Establishing a plan of action</a:t>
            </a:r>
          </a:p>
          <a:p>
            <a:r>
              <a:rPr lang="en-US" dirty="0" smtClean="0"/>
              <a:t>Telling family and friends</a:t>
            </a:r>
          </a:p>
          <a:p>
            <a:r>
              <a:rPr lang="en-US" dirty="0" smtClean="0"/>
              <a:t>Feeling joy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1">
      <a:dk1>
        <a:sysClr val="windowText" lastClr="000000"/>
      </a:dk1>
      <a:lt1>
        <a:sysClr val="window" lastClr="FFFFFF"/>
      </a:lt1>
      <a:dk2>
        <a:srgbClr val="696464"/>
      </a:dk2>
      <a:lt2>
        <a:srgbClr val="E9E5DC"/>
      </a:lt2>
      <a:accent1>
        <a:srgbClr val="6699FF"/>
      </a:accent1>
      <a:accent2>
        <a:srgbClr val="C00000"/>
      </a:accent2>
      <a:accent3>
        <a:srgbClr val="002060"/>
      </a:accent3>
      <a:accent4>
        <a:srgbClr val="FFD147"/>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2242</TotalTime>
  <Words>803</Words>
  <Application>Microsoft Office PowerPoint</Application>
  <PresentationFormat>On-screen Show (4:3)</PresentationFormat>
  <Paragraphs>119</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Franklin Gothic Book</vt:lpstr>
      <vt:lpstr>Perpetua</vt:lpstr>
      <vt:lpstr>Roboto Slab</vt:lpstr>
      <vt:lpstr>Wingdings 2</vt:lpstr>
      <vt:lpstr>Equity</vt:lpstr>
      <vt:lpstr>PowerPoint Presentation</vt:lpstr>
      <vt:lpstr>Overview</vt:lpstr>
      <vt:lpstr>Establish Relationship </vt:lpstr>
      <vt:lpstr>Meeting the New Parents</vt:lpstr>
      <vt:lpstr>Stages of Grief</vt:lpstr>
      <vt:lpstr>Denial/Shock</vt:lpstr>
      <vt:lpstr>Depression</vt:lpstr>
      <vt:lpstr>Guilt</vt:lpstr>
      <vt:lpstr>Coping</vt:lpstr>
      <vt:lpstr>What was your reaction?</vt:lpstr>
      <vt:lpstr>Listening Effectively</vt:lpstr>
      <vt:lpstr>What Do Parents Really Need?</vt:lpstr>
      <vt:lpstr>Logistics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Sue Joe</cp:lastModifiedBy>
  <cp:revision>45</cp:revision>
  <cp:lastPrinted>2015-07-16T16:09:56Z</cp:lastPrinted>
  <dcterms:created xsi:type="dcterms:W3CDTF">2013-05-26T15:26:37Z</dcterms:created>
  <dcterms:modified xsi:type="dcterms:W3CDTF">2015-07-21T16:47:36Z</dcterms:modified>
</cp:coreProperties>
</file>